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8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F6CD69-CFF1-4FF4-A3B0-3D84F1EAD7D0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F35DD8-C6C4-4A0E-9085-834B83CD065A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40157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32DA26A7-3208-4D19-AA26-0F90AABCF7BA}" type="datetimeFigureOut">
              <a:rPr lang="es-CL" smtClean="0"/>
              <a:t>07-05-2020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E72FF060-AF58-4AF1-820C-CFE8795BE690}" type="slidenum">
              <a:rPr lang="es-CL" smtClean="0"/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899592" y="3140968"/>
            <a:ext cx="7772400" cy="1944216"/>
          </a:xfrm>
        </p:spPr>
        <p:txBody>
          <a:bodyPr/>
          <a:lstStyle/>
          <a:p>
            <a:pPr algn="ctr"/>
            <a:r>
              <a:rPr lang="es-CL" dirty="0" smtClean="0"/>
              <a:t>Ejemplos para desarrollar las actividades del texto escolar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00319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Tablas de Multiplicar ~ Multiplicacion | Imágenes | Ejemplo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4" y="404664"/>
            <a:ext cx="8808913" cy="6264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363379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084" t="23269" r="36317" b="29807"/>
          <a:stretch/>
        </p:blipFill>
        <p:spPr bwMode="auto">
          <a:xfrm>
            <a:off x="395536" y="764704"/>
            <a:ext cx="8748464" cy="5976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4769768" y="1988840"/>
            <a:ext cx="41947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 smtClean="0"/>
          </a:p>
          <a:p>
            <a:r>
              <a:rPr lang="es-CL" dirty="0" smtClean="0"/>
              <a:t>2       3        4       5       6      8       10</a:t>
            </a:r>
            <a:endParaRPr lang="es-CL" dirty="0"/>
          </a:p>
        </p:txBody>
      </p:sp>
      <p:sp>
        <p:nvSpPr>
          <p:cNvPr id="5" name="4 CuadroTexto"/>
          <p:cNvSpPr txBox="1"/>
          <p:nvPr/>
        </p:nvSpPr>
        <p:spPr>
          <a:xfrm>
            <a:off x="4139952" y="278092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2</a:t>
            </a:r>
            <a:endParaRPr lang="es-CL" dirty="0"/>
          </a:p>
        </p:txBody>
      </p:sp>
      <p:sp>
        <p:nvSpPr>
          <p:cNvPr id="6" name="5 CuadroTexto"/>
          <p:cNvSpPr txBox="1"/>
          <p:nvPr/>
        </p:nvSpPr>
        <p:spPr>
          <a:xfrm>
            <a:off x="5364088" y="2780928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6       8      10      12     16     20</a:t>
            </a:r>
            <a:endParaRPr lang="es-CL" dirty="0"/>
          </a:p>
        </p:txBody>
      </p:sp>
      <p:sp>
        <p:nvSpPr>
          <p:cNvPr id="7" name="6 CuadroTexto"/>
          <p:cNvSpPr txBox="1"/>
          <p:nvPr/>
        </p:nvSpPr>
        <p:spPr>
          <a:xfrm>
            <a:off x="4139952" y="3429000"/>
            <a:ext cx="5040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3</a:t>
            </a:r>
          </a:p>
          <a:p>
            <a:endParaRPr lang="es-CL" dirty="0"/>
          </a:p>
          <a:p>
            <a:r>
              <a:rPr lang="es-CL" dirty="0" smtClean="0"/>
              <a:t>4</a:t>
            </a:r>
          </a:p>
          <a:p>
            <a:endParaRPr lang="es-CL" dirty="0"/>
          </a:p>
          <a:p>
            <a:r>
              <a:rPr lang="es-CL" dirty="0" smtClean="0"/>
              <a:t>5</a:t>
            </a:r>
          </a:p>
          <a:p>
            <a:endParaRPr lang="es-CL" dirty="0"/>
          </a:p>
          <a:p>
            <a:r>
              <a:rPr lang="es-CL" dirty="0" smtClean="0"/>
              <a:t>6</a:t>
            </a:r>
          </a:p>
          <a:p>
            <a:endParaRPr lang="es-CL" dirty="0"/>
          </a:p>
          <a:p>
            <a:r>
              <a:rPr lang="es-CL" dirty="0" smtClean="0"/>
              <a:t>8</a:t>
            </a:r>
          </a:p>
          <a:p>
            <a:endParaRPr lang="es-CL" dirty="0"/>
          </a:p>
          <a:p>
            <a:r>
              <a:rPr lang="es-CL" dirty="0" smtClean="0"/>
              <a:t>10</a:t>
            </a:r>
            <a:endParaRPr lang="es-CL" dirty="0"/>
          </a:p>
        </p:txBody>
      </p:sp>
      <p:sp>
        <p:nvSpPr>
          <p:cNvPr id="8" name="7 CuadroTexto"/>
          <p:cNvSpPr txBox="1"/>
          <p:nvPr/>
        </p:nvSpPr>
        <p:spPr>
          <a:xfrm>
            <a:off x="4769768" y="6165304"/>
            <a:ext cx="20973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20     30      40   50</a:t>
            </a:r>
            <a:endParaRPr lang="es-CL" dirty="0"/>
          </a:p>
        </p:txBody>
      </p:sp>
      <p:sp>
        <p:nvSpPr>
          <p:cNvPr id="9" name="8 CuadroTexto"/>
          <p:cNvSpPr txBox="1"/>
          <p:nvPr/>
        </p:nvSpPr>
        <p:spPr>
          <a:xfrm>
            <a:off x="7596336" y="616530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80</a:t>
            </a:r>
            <a:endParaRPr lang="es-CL" dirty="0"/>
          </a:p>
        </p:txBody>
      </p:sp>
      <p:sp>
        <p:nvSpPr>
          <p:cNvPr id="10" name="9 CuadroTexto"/>
          <p:cNvSpPr txBox="1"/>
          <p:nvPr/>
        </p:nvSpPr>
        <p:spPr>
          <a:xfrm>
            <a:off x="8100392" y="4581128"/>
            <a:ext cx="72008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50</a:t>
            </a:r>
          </a:p>
          <a:p>
            <a:endParaRPr lang="es-CL" dirty="0"/>
          </a:p>
          <a:p>
            <a:r>
              <a:rPr lang="es-CL" dirty="0" smtClean="0"/>
              <a:t>60 </a:t>
            </a:r>
          </a:p>
          <a:p>
            <a:endParaRPr lang="es-CL" dirty="0"/>
          </a:p>
          <a:p>
            <a:r>
              <a:rPr lang="es-CL" dirty="0" smtClean="0"/>
              <a:t>80  </a:t>
            </a:r>
          </a:p>
          <a:p>
            <a:endParaRPr lang="es-CL" dirty="0"/>
          </a:p>
        </p:txBody>
      </p:sp>
      <p:sp>
        <p:nvSpPr>
          <p:cNvPr id="11" name="10 CuadroTexto"/>
          <p:cNvSpPr txBox="1"/>
          <p:nvPr/>
        </p:nvSpPr>
        <p:spPr>
          <a:xfrm>
            <a:off x="7596336" y="3244334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24     30 </a:t>
            </a:r>
            <a:endParaRPr lang="es-CL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769768" y="3861048"/>
            <a:ext cx="8103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8</a:t>
            </a:r>
          </a:p>
          <a:p>
            <a:endParaRPr lang="es-CL" dirty="0"/>
          </a:p>
          <a:p>
            <a:r>
              <a:rPr lang="es-CL" dirty="0" smtClean="0"/>
              <a:t>10</a:t>
            </a:r>
          </a:p>
          <a:p>
            <a:endParaRPr lang="es-CL" dirty="0"/>
          </a:p>
          <a:p>
            <a:r>
              <a:rPr lang="es-CL" dirty="0" smtClean="0"/>
              <a:t>12</a:t>
            </a:r>
          </a:p>
          <a:p>
            <a:endParaRPr lang="es-CL" dirty="0"/>
          </a:p>
          <a:p>
            <a:r>
              <a:rPr lang="es-CL" dirty="0" smtClean="0"/>
              <a:t>16</a:t>
            </a:r>
          </a:p>
          <a:p>
            <a:endParaRPr lang="es-CL" dirty="0"/>
          </a:p>
        </p:txBody>
      </p:sp>
      <p:sp>
        <p:nvSpPr>
          <p:cNvPr id="14" name="13 CuadroTexto"/>
          <p:cNvSpPr txBox="1"/>
          <p:nvPr/>
        </p:nvSpPr>
        <p:spPr>
          <a:xfrm>
            <a:off x="5364088" y="3861048"/>
            <a:ext cx="72008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12</a:t>
            </a:r>
          </a:p>
          <a:p>
            <a:endParaRPr lang="es-CL" dirty="0"/>
          </a:p>
          <a:p>
            <a:r>
              <a:rPr lang="es-CL" dirty="0" smtClean="0"/>
              <a:t>15</a:t>
            </a:r>
          </a:p>
          <a:p>
            <a:endParaRPr lang="es-CL" dirty="0"/>
          </a:p>
          <a:p>
            <a:r>
              <a:rPr lang="es-CL" dirty="0" smtClean="0"/>
              <a:t>18</a:t>
            </a:r>
          </a:p>
          <a:p>
            <a:endParaRPr lang="es-CL" dirty="0"/>
          </a:p>
          <a:p>
            <a:r>
              <a:rPr lang="es-CL" dirty="0" smtClean="0"/>
              <a:t>24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5845868" y="3244334"/>
            <a:ext cx="12738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12      15 </a:t>
            </a:r>
            <a:endParaRPr lang="es-CL" dirty="0"/>
          </a:p>
        </p:txBody>
      </p:sp>
      <p:sp>
        <p:nvSpPr>
          <p:cNvPr id="16" name="15 CuadroTexto"/>
          <p:cNvSpPr txBox="1"/>
          <p:nvPr/>
        </p:nvSpPr>
        <p:spPr>
          <a:xfrm>
            <a:off x="6482784" y="3861048"/>
            <a:ext cx="17256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20     24     32</a:t>
            </a:r>
            <a:endParaRPr lang="es-CL" dirty="0"/>
          </a:p>
        </p:txBody>
      </p:sp>
      <p:sp>
        <p:nvSpPr>
          <p:cNvPr id="17" name="16 CuadroTexto"/>
          <p:cNvSpPr txBox="1"/>
          <p:nvPr/>
        </p:nvSpPr>
        <p:spPr>
          <a:xfrm>
            <a:off x="5845868" y="4437112"/>
            <a:ext cx="4543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20 </a:t>
            </a:r>
            <a:endParaRPr lang="es-CL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940152" y="5523041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32     40    48</a:t>
            </a:r>
            <a:endParaRPr lang="es-CL" dirty="0"/>
          </a:p>
        </p:txBody>
      </p:sp>
      <p:sp>
        <p:nvSpPr>
          <p:cNvPr id="19" name="18 CuadroTexto"/>
          <p:cNvSpPr txBox="1"/>
          <p:nvPr/>
        </p:nvSpPr>
        <p:spPr>
          <a:xfrm>
            <a:off x="6948264" y="4437112"/>
            <a:ext cx="126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30       40 </a:t>
            </a:r>
            <a:endParaRPr lang="es-CL" dirty="0"/>
          </a:p>
        </p:txBody>
      </p:sp>
      <p:sp>
        <p:nvSpPr>
          <p:cNvPr id="20" name="19 CuadroTexto"/>
          <p:cNvSpPr txBox="1"/>
          <p:nvPr/>
        </p:nvSpPr>
        <p:spPr>
          <a:xfrm>
            <a:off x="6300192" y="5015210"/>
            <a:ext cx="792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    30 </a:t>
            </a:r>
            <a:endParaRPr lang="es-CL" dirty="0"/>
          </a:p>
        </p:txBody>
      </p:sp>
      <p:sp>
        <p:nvSpPr>
          <p:cNvPr id="21" name="20 CuadroTexto"/>
          <p:cNvSpPr txBox="1"/>
          <p:nvPr/>
        </p:nvSpPr>
        <p:spPr>
          <a:xfrm>
            <a:off x="7596336" y="4998660"/>
            <a:ext cx="6120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dirty="0" smtClean="0"/>
              <a:t>48 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6851199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44" t="54615" r="12531" b="8209"/>
          <a:stretch/>
        </p:blipFill>
        <p:spPr bwMode="auto">
          <a:xfrm>
            <a:off x="297144" y="764704"/>
            <a:ext cx="8352928" cy="54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AutoShape 4" descr="Productos Faencar, un mundo de cajas para ti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5" name="AutoShape 6" descr="Productos Faencar, un mundo de cajas para ti.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2055" name="Picture 7" descr="C:\Users\Pc\Desktop\caja-fondotap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8227" y="3762423"/>
            <a:ext cx="1765581" cy="183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7" descr="C:\Users\Pc\Desktop\caja-fondotap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427" y="3789040"/>
            <a:ext cx="1765581" cy="183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7" descr="C:\Users\Pc\Desktop\caja-fondotap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627" y="3789040"/>
            <a:ext cx="1765581" cy="183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7" descr="C:\Users\Pc\Desktop\caja-fondotap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789040"/>
            <a:ext cx="1765581" cy="18362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00977" y="3466739"/>
            <a:ext cx="720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000" dirty="0" smtClean="0">
                <a:solidFill>
                  <a:srgbClr val="FF0000"/>
                </a:solidFill>
              </a:rPr>
              <a:t>10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401177" y="3465004"/>
            <a:ext cx="720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000" dirty="0" smtClean="0">
                <a:solidFill>
                  <a:srgbClr val="FF0000"/>
                </a:solidFill>
              </a:rPr>
              <a:t>10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16" name="15 CuadroTexto"/>
          <p:cNvSpPr txBox="1"/>
          <p:nvPr/>
        </p:nvSpPr>
        <p:spPr>
          <a:xfrm>
            <a:off x="5201377" y="3371918"/>
            <a:ext cx="720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000" dirty="0" smtClean="0">
                <a:solidFill>
                  <a:srgbClr val="FF0000"/>
                </a:solidFill>
              </a:rPr>
              <a:t>10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17" name="16 CuadroTexto"/>
          <p:cNvSpPr txBox="1"/>
          <p:nvPr/>
        </p:nvSpPr>
        <p:spPr>
          <a:xfrm>
            <a:off x="7110974" y="3442673"/>
            <a:ext cx="7200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000" dirty="0" smtClean="0">
                <a:solidFill>
                  <a:srgbClr val="FF0000"/>
                </a:solidFill>
              </a:rPr>
              <a:t>10</a:t>
            </a:r>
            <a:r>
              <a:rPr lang="es-CL" dirty="0" smtClean="0"/>
              <a:t> </a:t>
            </a:r>
            <a:endParaRPr lang="es-CL" dirty="0"/>
          </a:p>
        </p:txBody>
      </p:sp>
      <p:sp>
        <p:nvSpPr>
          <p:cNvPr id="7" name="6 CuadroTexto"/>
          <p:cNvSpPr txBox="1"/>
          <p:nvPr/>
        </p:nvSpPr>
        <p:spPr>
          <a:xfrm>
            <a:off x="1775495" y="5657472"/>
            <a:ext cx="580626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dirty="0" smtClean="0"/>
              <a:t>10 x 4 = 40 </a:t>
            </a:r>
          </a:p>
          <a:p>
            <a:pPr algn="ctr"/>
            <a:r>
              <a:rPr lang="es-CL" sz="3000" dirty="0" smtClean="0"/>
              <a:t>Isabel guardará 40 frascos </a:t>
            </a:r>
            <a:endParaRPr lang="es-CL" sz="3000" dirty="0"/>
          </a:p>
        </p:txBody>
      </p:sp>
    </p:spTree>
    <p:extLst>
      <p:ext uri="{BB962C8B-B14F-4D97-AF65-F5344CB8AC3E}">
        <p14:creationId xmlns:p14="http://schemas.microsoft.com/office/powerpoint/2010/main" val="34458528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267</TotalTime>
  <Words>73</Words>
  <Application>Microsoft Office PowerPoint</Application>
  <PresentationFormat>Presentación en pantalla (4:3)</PresentationFormat>
  <Paragraphs>51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Claridad</vt:lpstr>
      <vt:lpstr>Ejemplos para desarrollar las actividades del texto escolar 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Pc</dc:creator>
  <cp:lastModifiedBy>Pc</cp:lastModifiedBy>
  <cp:revision>34</cp:revision>
  <dcterms:created xsi:type="dcterms:W3CDTF">2020-05-06T04:20:23Z</dcterms:created>
  <dcterms:modified xsi:type="dcterms:W3CDTF">2020-05-07T14:21:11Z</dcterms:modified>
</cp:coreProperties>
</file>