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7" r:id="rId6"/>
    <p:sldId id="271" r:id="rId7"/>
    <p:sldId id="278" r:id="rId8"/>
    <p:sldId id="274" r:id="rId9"/>
    <p:sldId id="279" r:id="rId10"/>
    <p:sldId id="280" r:id="rId11"/>
    <p:sldId id="281" r:id="rId12"/>
    <p:sldId id="268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37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3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7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7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8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98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2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21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2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459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0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040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e de ppt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95204"/>
            <a:ext cx="9144000" cy="2387600"/>
          </a:xfrm>
        </p:spPr>
        <p:txBody>
          <a:bodyPr>
            <a:normAutofit/>
          </a:bodyPr>
          <a:lstStyle/>
          <a:p>
            <a:r>
              <a:rPr lang="es-CL" sz="6600" b="1" dirty="0">
                <a:solidFill>
                  <a:srgbClr val="0070C0"/>
                </a:solidFill>
              </a:rPr>
              <a:t>MEMORIA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0109" y="4751970"/>
            <a:ext cx="4558145" cy="969962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Camilo Vásquez Casanueva</a:t>
            </a:r>
          </a:p>
          <a:p>
            <a:r>
              <a:rPr lang="es-CL">
                <a:solidFill>
                  <a:srgbClr val="0070C0"/>
                </a:solidFill>
              </a:rPr>
              <a:t>Fonoaudiólogo </a:t>
            </a:r>
            <a:r>
              <a:rPr lang="es-CL" smtClean="0">
                <a:solidFill>
                  <a:srgbClr val="0070C0"/>
                </a:solidFill>
              </a:rPr>
              <a:t>2020</a:t>
            </a:r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8765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03862"/>
              </p:ext>
            </p:extLst>
          </p:nvPr>
        </p:nvGraphicFramePr>
        <p:xfrm>
          <a:off x="1266825" y="785812"/>
          <a:ext cx="9658350" cy="52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317915049"/>
                    </a:ext>
                  </a:extLst>
                </a:gridCol>
              </a:tblGrid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13314" name="Picture 2" descr="Resultado de imagen para martillo dibujo">
            <a:extLst>
              <a:ext uri="{FF2B5EF4-FFF2-40B4-BE49-F238E27FC236}">
                <a16:creationId xmlns:a16="http://schemas.microsoft.com/office/drawing/2014/main" id="{5FD666CA-9C33-45B8-BB50-5F27C7DE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966530"/>
            <a:ext cx="2378612" cy="23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alicate dibujo">
            <a:extLst>
              <a:ext uri="{FF2B5EF4-FFF2-40B4-BE49-F238E27FC236}">
                <a16:creationId xmlns:a16="http://schemas.microsoft.com/office/drawing/2014/main" id="{7613466D-CD3D-4E9D-95DF-0A7CFE5C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06" y="966530"/>
            <a:ext cx="2378612" cy="23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serrucho dibujo">
            <a:extLst>
              <a:ext uri="{FF2B5EF4-FFF2-40B4-BE49-F238E27FC236}">
                <a16:creationId xmlns:a16="http://schemas.microsoft.com/office/drawing/2014/main" id="{0BFB7286-2DCD-4052-BAED-EAEA32B3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29" y="3655346"/>
            <a:ext cx="2087050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n para llave inglesa dibujo">
            <a:extLst>
              <a:ext uri="{FF2B5EF4-FFF2-40B4-BE49-F238E27FC236}">
                <a16:creationId xmlns:a16="http://schemas.microsoft.com/office/drawing/2014/main" id="{93A8F1C2-3BE9-49FB-9D4E-009E7C7C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14" y="3512859"/>
            <a:ext cx="2662971" cy="24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Resultado de imagen para destornillador dibujo">
            <a:extLst>
              <a:ext uri="{FF2B5EF4-FFF2-40B4-BE49-F238E27FC236}">
                <a16:creationId xmlns:a16="http://schemas.microsoft.com/office/drawing/2014/main" id="{95CA2EEC-F023-4B5C-B4DC-DE89F0E2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84" y="966530"/>
            <a:ext cx="2378612" cy="23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Resultado de imagen para tenedor dibujo">
            <a:extLst>
              <a:ext uri="{FF2B5EF4-FFF2-40B4-BE49-F238E27FC236}">
                <a16:creationId xmlns:a16="http://schemas.microsoft.com/office/drawing/2014/main" id="{C0E4F9F5-C956-443F-95B7-29EA1AC4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67" y="3525860"/>
            <a:ext cx="2752229" cy="21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/>
        </p:nvGraphicFramePr>
        <p:xfrm>
          <a:off x="1266825" y="785812"/>
          <a:ext cx="9658350" cy="52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317915049"/>
                    </a:ext>
                  </a:extLst>
                </a:gridCol>
              </a:tblGrid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14338" name="Picture 2" descr="Resultado de imagen para football dibujo">
            <a:extLst>
              <a:ext uri="{FF2B5EF4-FFF2-40B4-BE49-F238E27FC236}">
                <a16:creationId xmlns:a16="http://schemas.microsoft.com/office/drawing/2014/main" id="{53DFF486-F787-44CD-A4C0-CA9BCC32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0" y="954624"/>
            <a:ext cx="2536362" cy="23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nataciÃ³n dibujo">
            <a:extLst>
              <a:ext uri="{FF2B5EF4-FFF2-40B4-BE49-F238E27FC236}">
                <a16:creationId xmlns:a16="http://schemas.microsoft.com/office/drawing/2014/main" id="{E2FE6D43-0848-44E6-9BDE-17DE2F836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24215" r="4544" b="19169"/>
          <a:stretch/>
        </p:blipFill>
        <p:spPr bwMode="auto">
          <a:xfrm>
            <a:off x="4653510" y="3559126"/>
            <a:ext cx="2884980" cy="23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n relacionada">
            <a:extLst>
              <a:ext uri="{FF2B5EF4-FFF2-40B4-BE49-F238E27FC236}">
                <a16:creationId xmlns:a16="http://schemas.microsoft.com/office/drawing/2014/main" id="{2A70235F-DCEC-4D13-88BC-AA9384994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2" b="6151"/>
          <a:stretch/>
        </p:blipFill>
        <p:spPr bwMode="auto">
          <a:xfrm>
            <a:off x="4827819" y="953085"/>
            <a:ext cx="2536362" cy="23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atletismo dibujo">
            <a:extLst>
              <a:ext uri="{FF2B5EF4-FFF2-40B4-BE49-F238E27FC236}">
                <a16:creationId xmlns:a16="http://schemas.microsoft.com/office/drawing/2014/main" id="{31F5B9E8-5ABE-4A3E-BC0A-FD4F190D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32" y="949707"/>
            <a:ext cx="2366627" cy="2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sultado de imagen para ver television dibujo">
            <a:extLst>
              <a:ext uri="{FF2B5EF4-FFF2-40B4-BE49-F238E27FC236}">
                <a16:creationId xmlns:a16="http://schemas.microsoft.com/office/drawing/2014/main" id="{F84C5E4C-0A47-4F1A-A52A-4F084563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84" y="3617703"/>
            <a:ext cx="2884980" cy="22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esultado de imagen para ciclismo dibujo">
            <a:extLst>
              <a:ext uri="{FF2B5EF4-FFF2-40B4-BE49-F238E27FC236}">
                <a16:creationId xmlns:a16="http://schemas.microsoft.com/office/drawing/2014/main" id="{56D4227D-4FDD-4248-9076-0D4D46CB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04" y="3545169"/>
            <a:ext cx="2890744" cy="23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emoji muy b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51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de nube 1"/>
          <p:cNvSpPr/>
          <p:nvPr/>
        </p:nvSpPr>
        <p:spPr>
          <a:xfrm>
            <a:off x="6871855" y="152400"/>
            <a:ext cx="4003964" cy="3699163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/>
              <a:t>MUY BIEN !!!!!!</a:t>
            </a:r>
          </a:p>
        </p:txBody>
      </p:sp>
    </p:spTree>
    <p:extLst>
      <p:ext uri="{BB962C8B-B14F-4D97-AF65-F5344CB8AC3E}">
        <p14:creationId xmlns:p14="http://schemas.microsoft.com/office/powerpoint/2010/main" val="5538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PELOTA">
            <a:extLst>
              <a:ext uri="{FF2B5EF4-FFF2-40B4-BE49-F238E27FC236}">
                <a16:creationId xmlns:a16="http://schemas.microsoft.com/office/drawing/2014/main" id="{C043850C-FAE5-4144-9B24-C6AF3A2A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97" y="130600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84876"/>
              </p:ext>
            </p:extLst>
          </p:nvPr>
        </p:nvGraphicFramePr>
        <p:xfrm>
          <a:off x="2954215" y="891687"/>
          <a:ext cx="6565654" cy="535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827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82827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</a:tblGrid>
              <a:tr h="267888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7888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1030" name="Picture 6" descr="Resultado de imagen para dibujo casa">
            <a:extLst>
              <a:ext uri="{FF2B5EF4-FFF2-40B4-BE49-F238E27FC236}">
                <a16:creationId xmlns:a16="http://schemas.microsoft.com/office/drawing/2014/main" id="{363E36D2-36CF-4AF1-B2F7-FD0BD75D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70" y="3823220"/>
            <a:ext cx="1883036" cy="20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dibujo estrella">
            <a:extLst>
              <a:ext uri="{FF2B5EF4-FFF2-40B4-BE49-F238E27FC236}">
                <a16:creationId xmlns:a16="http://schemas.microsoft.com/office/drawing/2014/main" id="{FADFE062-37BF-4EB5-96B3-292C360F7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r="23330"/>
          <a:stretch/>
        </p:blipFill>
        <p:spPr bwMode="auto">
          <a:xfrm>
            <a:off x="3584697" y="3701962"/>
            <a:ext cx="2231487" cy="22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dibujo arbol">
            <a:extLst>
              <a:ext uri="{FF2B5EF4-FFF2-40B4-BE49-F238E27FC236}">
                <a16:creationId xmlns:a16="http://schemas.microsoft.com/office/drawing/2014/main" id="{D11F0BFA-0266-4E6F-BECD-81A2966AB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7" r="23583"/>
          <a:stretch/>
        </p:blipFill>
        <p:spPr bwMode="auto">
          <a:xfrm>
            <a:off x="6893169" y="986918"/>
            <a:ext cx="2231487" cy="25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PELOTA">
            <a:extLst>
              <a:ext uri="{FF2B5EF4-FFF2-40B4-BE49-F238E27FC236}">
                <a16:creationId xmlns:a16="http://schemas.microsoft.com/office/drawing/2014/main" id="{C043850C-FAE5-4144-9B24-C6AF3A2A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79" y="1128712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00970"/>
              </p:ext>
            </p:extLst>
          </p:nvPr>
        </p:nvGraphicFramePr>
        <p:xfrm>
          <a:off x="2722500" y="881286"/>
          <a:ext cx="6747000" cy="531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0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37350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</a:tblGrid>
              <a:tr h="265839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5839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1030" name="Picture 6" descr="Resultado de imagen para dibujo casa">
            <a:extLst>
              <a:ext uri="{FF2B5EF4-FFF2-40B4-BE49-F238E27FC236}">
                <a16:creationId xmlns:a16="http://schemas.microsoft.com/office/drawing/2014/main" id="{363E36D2-36CF-4AF1-B2F7-FD0BD75D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3" y="3736181"/>
            <a:ext cx="1883036" cy="20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dibujo naranja">
            <a:extLst>
              <a:ext uri="{FF2B5EF4-FFF2-40B4-BE49-F238E27FC236}">
                <a16:creationId xmlns:a16="http://schemas.microsoft.com/office/drawing/2014/main" id="{7FAF8DCE-89DD-4AE8-972B-689C33E1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55" y="3864770"/>
            <a:ext cx="2407597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dibujo arbol">
            <a:extLst>
              <a:ext uri="{FF2B5EF4-FFF2-40B4-BE49-F238E27FC236}">
                <a16:creationId xmlns:a16="http://schemas.microsoft.com/office/drawing/2014/main" id="{D11F0BFA-0266-4E6F-BECD-81A2966AB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7" r="23583"/>
          <a:stretch/>
        </p:blipFill>
        <p:spPr bwMode="auto">
          <a:xfrm>
            <a:off x="6689652" y="904877"/>
            <a:ext cx="2231487" cy="25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48575"/>
              </p:ext>
            </p:extLst>
          </p:nvPr>
        </p:nvGraphicFramePr>
        <p:xfrm>
          <a:off x="2762761" y="942535"/>
          <a:ext cx="6958014" cy="535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007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479007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</a:tblGrid>
              <a:tr h="267736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7736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8194" name="Picture 2" descr="Resultado de imagen para dibujo manzana">
            <a:extLst>
              <a:ext uri="{FF2B5EF4-FFF2-40B4-BE49-F238E27FC236}">
                <a16:creationId xmlns:a16="http://schemas.microsoft.com/office/drawing/2014/main" id="{1FE4DBF5-9902-4381-898F-FFAF4F002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8757" r="19559" b="7813"/>
          <a:stretch/>
        </p:blipFill>
        <p:spPr bwMode="auto">
          <a:xfrm>
            <a:off x="3305908" y="1012875"/>
            <a:ext cx="2405575" cy="25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ibujo billete">
            <a:extLst>
              <a:ext uri="{FF2B5EF4-FFF2-40B4-BE49-F238E27FC236}">
                <a16:creationId xmlns:a16="http://schemas.microsoft.com/office/drawing/2014/main" id="{F65F6048-8F06-4F9F-80F2-B640F22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234">
            <a:off x="6671477" y="1529336"/>
            <a:ext cx="2610456" cy="15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dibujo caracol">
            <a:extLst>
              <a:ext uri="{FF2B5EF4-FFF2-40B4-BE49-F238E27FC236}">
                <a16:creationId xmlns:a16="http://schemas.microsoft.com/office/drawing/2014/main" id="{E2162AFF-E240-42BD-B166-4D6710577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18026" r="17589" b="19126"/>
          <a:stretch/>
        </p:blipFill>
        <p:spPr bwMode="auto">
          <a:xfrm>
            <a:off x="2902594" y="3710169"/>
            <a:ext cx="3221542" cy="24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dibujo vela">
            <a:extLst>
              <a:ext uri="{FF2B5EF4-FFF2-40B4-BE49-F238E27FC236}">
                <a16:creationId xmlns:a16="http://schemas.microsoft.com/office/drawing/2014/main" id="{437421D3-ED1D-46CC-A877-4D9878D7D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6" t="1436" r="29760" b="2359"/>
          <a:stretch/>
        </p:blipFill>
        <p:spPr bwMode="auto">
          <a:xfrm>
            <a:off x="7076049" y="3710169"/>
            <a:ext cx="1851056" cy="24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6941"/>
              </p:ext>
            </p:extLst>
          </p:nvPr>
        </p:nvGraphicFramePr>
        <p:xfrm>
          <a:off x="2762761" y="942535"/>
          <a:ext cx="6958014" cy="535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007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479007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</a:tblGrid>
              <a:tr h="267736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7736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8194" name="Picture 2" descr="Resultado de imagen para dibujo manzana">
            <a:extLst>
              <a:ext uri="{FF2B5EF4-FFF2-40B4-BE49-F238E27FC236}">
                <a16:creationId xmlns:a16="http://schemas.microsoft.com/office/drawing/2014/main" id="{1FE4DBF5-9902-4381-898F-FFAF4F002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8757" r="19559" b="7813"/>
          <a:stretch/>
        </p:blipFill>
        <p:spPr bwMode="auto">
          <a:xfrm>
            <a:off x="3305908" y="1012875"/>
            <a:ext cx="2405575" cy="25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ibujo billete">
            <a:extLst>
              <a:ext uri="{FF2B5EF4-FFF2-40B4-BE49-F238E27FC236}">
                <a16:creationId xmlns:a16="http://schemas.microsoft.com/office/drawing/2014/main" id="{F65F6048-8F06-4F9F-80F2-B640F22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234">
            <a:off x="6671477" y="1529336"/>
            <a:ext cx="2610456" cy="15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dibujo vela">
            <a:extLst>
              <a:ext uri="{FF2B5EF4-FFF2-40B4-BE49-F238E27FC236}">
                <a16:creationId xmlns:a16="http://schemas.microsoft.com/office/drawing/2014/main" id="{437421D3-ED1D-46CC-A877-4D9878D7D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6" t="1436" r="29760" b="2359"/>
          <a:stretch/>
        </p:blipFill>
        <p:spPr bwMode="auto">
          <a:xfrm>
            <a:off x="7076049" y="3710169"/>
            <a:ext cx="1851056" cy="24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dibujo pajaro">
            <a:extLst>
              <a:ext uri="{FF2B5EF4-FFF2-40B4-BE49-F238E27FC236}">
                <a16:creationId xmlns:a16="http://schemas.microsoft.com/office/drawing/2014/main" id="{CB84F5E7-FD05-4ECE-8F37-4A7B1109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r="965" b="12841"/>
          <a:stretch/>
        </p:blipFill>
        <p:spPr bwMode="auto">
          <a:xfrm>
            <a:off x="3029757" y="3710168"/>
            <a:ext cx="3035688" cy="24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2318"/>
              </p:ext>
            </p:extLst>
          </p:nvPr>
        </p:nvGraphicFramePr>
        <p:xfrm>
          <a:off x="1266825" y="785812"/>
          <a:ext cx="9658350" cy="52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317915049"/>
                    </a:ext>
                  </a:extLst>
                </a:gridCol>
              </a:tblGrid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7170" name="Picture 2" descr="Resultado de imagen para dibujo pez">
            <a:extLst>
              <a:ext uri="{FF2B5EF4-FFF2-40B4-BE49-F238E27FC236}">
                <a16:creationId xmlns:a16="http://schemas.microsoft.com/office/drawing/2014/main" id="{E076DA39-B7F5-41E4-9A32-6A5B1CAD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05" y="982759"/>
            <a:ext cx="2911280" cy="22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dibujo lechuga">
            <a:extLst>
              <a:ext uri="{FF2B5EF4-FFF2-40B4-BE49-F238E27FC236}">
                <a16:creationId xmlns:a16="http://schemas.microsoft.com/office/drawing/2014/main" id="{082588FC-700D-4884-B8B5-CD20789BA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2879" r="8684" b="3190"/>
          <a:stretch/>
        </p:blipFill>
        <p:spPr bwMode="auto">
          <a:xfrm>
            <a:off x="4873283" y="900293"/>
            <a:ext cx="2445433" cy="24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dibujo ojo">
            <a:extLst>
              <a:ext uri="{FF2B5EF4-FFF2-40B4-BE49-F238E27FC236}">
                <a16:creationId xmlns:a16="http://schemas.microsoft.com/office/drawing/2014/main" id="{BFF1FA3F-27F7-48C9-AD93-DE45E0052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5026" r="3253" b="17827"/>
          <a:stretch/>
        </p:blipFill>
        <p:spPr bwMode="auto">
          <a:xfrm>
            <a:off x="7842435" y="1111348"/>
            <a:ext cx="2972390" cy="21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dibujo saltamontes">
            <a:extLst>
              <a:ext uri="{FF2B5EF4-FFF2-40B4-BE49-F238E27FC236}">
                <a16:creationId xmlns:a16="http://schemas.microsoft.com/office/drawing/2014/main" id="{7829752F-F81D-4EB6-87D0-837FD9E4F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5686" r="13871" b="17832"/>
          <a:stretch/>
        </p:blipFill>
        <p:spPr bwMode="auto">
          <a:xfrm>
            <a:off x="1449705" y="3527473"/>
            <a:ext cx="2662147" cy="22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dibujo reloj">
            <a:extLst>
              <a:ext uri="{FF2B5EF4-FFF2-40B4-BE49-F238E27FC236}">
                <a16:creationId xmlns:a16="http://schemas.microsoft.com/office/drawing/2014/main" id="{E4FEF150-3B16-4C3F-AA52-5DD72BA3B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9642" r="10890" b="9949"/>
          <a:stretch/>
        </p:blipFill>
        <p:spPr bwMode="auto">
          <a:xfrm>
            <a:off x="5020993" y="3512274"/>
            <a:ext cx="2297723" cy="2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dibujo martillo">
            <a:extLst>
              <a:ext uri="{FF2B5EF4-FFF2-40B4-BE49-F238E27FC236}">
                <a16:creationId xmlns:a16="http://schemas.microsoft.com/office/drawing/2014/main" id="{4B61C99A-9F27-4FB5-A349-2493F50C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57" y="3616934"/>
            <a:ext cx="2234378" cy="22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/>
        </p:nvGraphicFramePr>
        <p:xfrm>
          <a:off x="1266825" y="785812"/>
          <a:ext cx="9658350" cy="52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317915049"/>
                    </a:ext>
                  </a:extLst>
                </a:gridCol>
              </a:tblGrid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7170" name="Picture 2" descr="Resultado de imagen para dibujo pez">
            <a:extLst>
              <a:ext uri="{FF2B5EF4-FFF2-40B4-BE49-F238E27FC236}">
                <a16:creationId xmlns:a16="http://schemas.microsoft.com/office/drawing/2014/main" id="{E076DA39-B7F5-41E4-9A32-6A5B1CAD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05" y="982759"/>
            <a:ext cx="2911280" cy="22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dibujo lechuga">
            <a:extLst>
              <a:ext uri="{FF2B5EF4-FFF2-40B4-BE49-F238E27FC236}">
                <a16:creationId xmlns:a16="http://schemas.microsoft.com/office/drawing/2014/main" id="{082588FC-700D-4884-B8B5-CD20789BA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2879" r="8684" b="3190"/>
          <a:stretch/>
        </p:blipFill>
        <p:spPr bwMode="auto">
          <a:xfrm>
            <a:off x="4873283" y="900293"/>
            <a:ext cx="2445433" cy="24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dibujo ojo">
            <a:extLst>
              <a:ext uri="{FF2B5EF4-FFF2-40B4-BE49-F238E27FC236}">
                <a16:creationId xmlns:a16="http://schemas.microsoft.com/office/drawing/2014/main" id="{BFF1FA3F-27F7-48C9-AD93-DE45E0052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5026" r="3253" b="17827"/>
          <a:stretch/>
        </p:blipFill>
        <p:spPr bwMode="auto">
          <a:xfrm>
            <a:off x="7842435" y="1111348"/>
            <a:ext cx="2972390" cy="21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dibujo reloj">
            <a:extLst>
              <a:ext uri="{FF2B5EF4-FFF2-40B4-BE49-F238E27FC236}">
                <a16:creationId xmlns:a16="http://schemas.microsoft.com/office/drawing/2014/main" id="{E4FEF150-3B16-4C3F-AA52-5DD72BA3B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9642" r="10890" b="9949"/>
          <a:stretch/>
        </p:blipFill>
        <p:spPr bwMode="auto">
          <a:xfrm>
            <a:off x="5020993" y="3512274"/>
            <a:ext cx="2297723" cy="2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dibujo martillo">
            <a:extLst>
              <a:ext uri="{FF2B5EF4-FFF2-40B4-BE49-F238E27FC236}">
                <a16:creationId xmlns:a16="http://schemas.microsoft.com/office/drawing/2014/main" id="{4B61C99A-9F27-4FB5-A349-2493F50C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57" y="3616934"/>
            <a:ext cx="2234378" cy="22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n para dibujo caballo">
            <a:extLst>
              <a:ext uri="{FF2B5EF4-FFF2-40B4-BE49-F238E27FC236}">
                <a16:creationId xmlns:a16="http://schemas.microsoft.com/office/drawing/2014/main" id="{E8F5B979-8FCF-44B4-9F7B-0DAFAB2A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7" y="3626371"/>
            <a:ext cx="2297722" cy="21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62434"/>
              </p:ext>
            </p:extLst>
          </p:nvPr>
        </p:nvGraphicFramePr>
        <p:xfrm>
          <a:off x="1266825" y="785812"/>
          <a:ext cx="9658350" cy="52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317915049"/>
                    </a:ext>
                  </a:extLst>
                </a:gridCol>
              </a:tblGrid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para dibujo calabaza">
            <a:extLst>
              <a:ext uri="{FF2B5EF4-FFF2-40B4-BE49-F238E27FC236}">
                <a16:creationId xmlns:a16="http://schemas.microsoft.com/office/drawing/2014/main" id="{E6BA45DA-2DCC-4D11-BCB9-FB4CFAFE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05" y="956602"/>
            <a:ext cx="2869077" cy="2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olla">
            <a:extLst>
              <a:ext uri="{FF2B5EF4-FFF2-40B4-BE49-F238E27FC236}">
                <a16:creationId xmlns:a16="http://schemas.microsoft.com/office/drawing/2014/main" id="{88BC9084-054B-44D3-82C6-AF00012E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3" y="1023352"/>
            <a:ext cx="2644726" cy="2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dibujo flor">
            <a:extLst>
              <a:ext uri="{FF2B5EF4-FFF2-40B4-BE49-F238E27FC236}">
                <a16:creationId xmlns:a16="http://schemas.microsoft.com/office/drawing/2014/main" id="{D3D63343-EF4E-4CB9-A511-785DB37A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21" y="1023351"/>
            <a:ext cx="2433639" cy="2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dibujo camisa">
            <a:extLst>
              <a:ext uri="{FF2B5EF4-FFF2-40B4-BE49-F238E27FC236}">
                <a16:creationId xmlns:a16="http://schemas.microsoft.com/office/drawing/2014/main" id="{74FAF1DC-3D51-44B0-B609-A240F819C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6748" r="18318" b="6644"/>
          <a:stretch/>
        </p:blipFill>
        <p:spPr bwMode="auto">
          <a:xfrm>
            <a:off x="1885803" y="3636428"/>
            <a:ext cx="2151624" cy="21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dibujo perro">
            <a:extLst>
              <a:ext uri="{FF2B5EF4-FFF2-40B4-BE49-F238E27FC236}">
                <a16:creationId xmlns:a16="http://schemas.microsoft.com/office/drawing/2014/main" id="{1D635A11-0CB2-4C03-804D-3932CC93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514974"/>
            <a:ext cx="2857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dibujo corazon">
            <a:extLst>
              <a:ext uri="{FF2B5EF4-FFF2-40B4-BE49-F238E27FC236}">
                <a16:creationId xmlns:a16="http://schemas.microsoft.com/office/drawing/2014/main" id="{C2592B75-B359-474F-AA8B-6282E674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94" y="3525861"/>
            <a:ext cx="2433639" cy="24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8D1DB-2D47-4535-A237-604E3E706048}"/>
              </a:ext>
            </a:extLst>
          </p:cNvPr>
          <p:cNvGraphicFramePr>
            <a:graphicFrameLocks noGrp="1"/>
          </p:cNvGraphicFramePr>
          <p:nvPr/>
        </p:nvGraphicFramePr>
        <p:xfrm>
          <a:off x="1266825" y="785812"/>
          <a:ext cx="9658350" cy="52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15431014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85668511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317915049"/>
                    </a:ext>
                  </a:extLst>
                </a:gridCol>
              </a:tblGrid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38141"/>
                  </a:ext>
                </a:extLst>
              </a:tr>
              <a:tr h="26431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65091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para dibujo calabaza">
            <a:extLst>
              <a:ext uri="{FF2B5EF4-FFF2-40B4-BE49-F238E27FC236}">
                <a16:creationId xmlns:a16="http://schemas.microsoft.com/office/drawing/2014/main" id="{E6BA45DA-2DCC-4D11-BCB9-FB4CFAFE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05" y="956602"/>
            <a:ext cx="2869077" cy="2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olla">
            <a:extLst>
              <a:ext uri="{FF2B5EF4-FFF2-40B4-BE49-F238E27FC236}">
                <a16:creationId xmlns:a16="http://schemas.microsoft.com/office/drawing/2014/main" id="{88BC9084-054B-44D3-82C6-AF00012E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3" y="1023352"/>
            <a:ext cx="2644726" cy="2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dibujo flor">
            <a:extLst>
              <a:ext uri="{FF2B5EF4-FFF2-40B4-BE49-F238E27FC236}">
                <a16:creationId xmlns:a16="http://schemas.microsoft.com/office/drawing/2014/main" id="{D3D63343-EF4E-4CB9-A511-785DB37A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21" y="1023351"/>
            <a:ext cx="2433639" cy="2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dibujo camisa">
            <a:extLst>
              <a:ext uri="{FF2B5EF4-FFF2-40B4-BE49-F238E27FC236}">
                <a16:creationId xmlns:a16="http://schemas.microsoft.com/office/drawing/2014/main" id="{74FAF1DC-3D51-44B0-B609-A240F819C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6748" r="18318" b="6644"/>
          <a:stretch/>
        </p:blipFill>
        <p:spPr bwMode="auto">
          <a:xfrm>
            <a:off x="1885803" y="3636428"/>
            <a:ext cx="2151624" cy="21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dibujo corazon">
            <a:extLst>
              <a:ext uri="{FF2B5EF4-FFF2-40B4-BE49-F238E27FC236}">
                <a16:creationId xmlns:a16="http://schemas.microsoft.com/office/drawing/2014/main" id="{C2592B75-B359-474F-AA8B-6282E674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94" y="3525861"/>
            <a:ext cx="2433639" cy="24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n para dibujo gato">
            <a:extLst>
              <a:ext uri="{FF2B5EF4-FFF2-40B4-BE49-F238E27FC236}">
                <a16:creationId xmlns:a16="http://schemas.microsoft.com/office/drawing/2014/main" id="{AD23334C-F7EC-4C36-9C04-E4EC17DC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62" y="3511793"/>
            <a:ext cx="2151624" cy="25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</Words>
  <Application>Microsoft Office PowerPoint</Application>
  <PresentationFormat>Panorámica</PresentationFormat>
  <Paragraphs>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MEMORIA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Conciencia Léxica</dc:title>
  <dc:creator>Isabel Saldias valdebenito</dc:creator>
  <cp:lastModifiedBy>Camilo Sebastián Vásquez Casanueva</cp:lastModifiedBy>
  <cp:revision>29</cp:revision>
  <dcterms:created xsi:type="dcterms:W3CDTF">2018-03-27T20:27:30Z</dcterms:created>
  <dcterms:modified xsi:type="dcterms:W3CDTF">2020-06-24T13:18:32Z</dcterms:modified>
</cp:coreProperties>
</file>