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Alvarado" userId="781c7eeaa4f67861" providerId="LiveId" clId="{CEE2C408-12F4-4CDE-AB2B-A3E35084F012}"/>
    <pc:docChg chg="custSel modSld">
      <pc:chgData name="Victor Alvarado" userId="781c7eeaa4f67861" providerId="LiveId" clId="{CEE2C408-12F4-4CDE-AB2B-A3E35084F012}" dt="2019-03-21T12:24:18.177" v="28" actId="1076"/>
      <pc:docMkLst>
        <pc:docMk/>
      </pc:docMkLst>
      <pc:sldChg chg="modSp">
        <pc:chgData name="Victor Alvarado" userId="781c7eeaa4f67861" providerId="LiveId" clId="{CEE2C408-12F4-4CDE-AB2B-A3E35084F012}" dt="2019-03-21T11:49:31.710" v="27" actId="20577"/>
        <pc:sldMkLst>
          <pc:docMk/>
          <pc:sldMk cId="0" sldId="256"/>
        </pc:sldMkLst>
        <pc:spChg chg="mod">
          <ac:chgData name="Victor Alvarado" userId="781c7eeaa4f67861" providerId="LiveId" clId="{CEE2C408-12F4-4CDE-AB2B-A3E35084F012}" dt="2019-03-21T11:49:31.710" v="27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">
        <pc:chgData name="Victor Alvarado" userId="781c7eeaa4f67861" providerId="LiveId" clId="{CEE2C408-12F4-4CDE-AB2B-A3E35084F012}" dt="2019-03-21T12:24:18.177" v="28" actId="1076"/>
        <pc:sldMkLst>
          <pc:docMk/>
          <pc:sldMk cId="0" sldId="262"/>
        </pc:sldMkLst>
        <pc:spChg chg="mod">
          <ac:chgData name="Victor Alvarado" userId="781c7eeaa4f67861" providerId="LiveId" clId="{CEE2C408-12F4-4CDE-AB2B-A3E35084F012}" dt="2019-03-21T12:24:18.177" v="28" actId="1076"/>
          <ac:spMkLst>
            <pc:docMk/>
            <pc:sldMk cId="0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FDDE7-8012-4911-9615-FFCB56C40564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8CED8-2CB6-4B50-9A4F-822C7474A5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8CED8-2CB6-4B50-9A4F-822C7474A5C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91417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435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435" y="5305425"/>
            <a:ext cx="6078062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771435" y="5919255"/>
            <a:ext cx="607806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1828799"/>
            <a:ext cx="329184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709160" y="1828799"/>
            <a:ext cx="329184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8B27415-04EB-473E-902A-1EE4231587EC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9AD7239-74A5-4F25-BA35-8ABC2DCB5F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integramos los nutrientes?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Conocer la función del Sistema digestivo</a:t>
            </a:r>
            <a:endParaRPr lang="es-ES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Glándulas Anexas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/>
              <a:t>Glándulas salivales</a:t>
            </a:r>
            <a:r>
              <a:rPr lang="es-CL" b="1" dirty="0"/>
              <a:t>:</a:t>
            </a:r>
            <a:r>
              <a:rPr lang="es-CL" dirty="0"/>
              <a:t> Secretan saliva con enzimas digestivas como la amilasa salival o ptialina.</a:t>
            </a:r>
          </a:p>
          <a:p>
            <a:r>
              <a:rPr lang="es-CL" b="1" u="sng" dirty="0"/>
              <a:t>Páncreas</a:t>
            </a:r>
            <a:r>
              <a:rPr lang="es-CL" b="1" dirty="0"/>
              <a:t>: </a:t>
            </a:r>
            <a:r>
              <a:rPr lang="es-CL" dirty="0"/>
              <a:t>Se ubica demás del estómago. Este produce el </a:t>
            </a:r>
            <a:r>
              <a:rPr lang="es-CL" b="1" dirty="0"/>
              <a:t>jugo pancreático</a:t>
            </a:r>
            <a:r>
              <a:rPr lang="es-CL" dirty="0"/>
              <a:t> (con enzimas) que permite la digestión de proteínas, carbohidratos, y lípidos. También Tiene como función producir hormonas.</a:t>
            </a:r>
          </a:p>
          <a:p>
            <a:r>
              <a:rPr lang="es-CL" b="1" u="sng" dirty="0"/>
              <a:t>Hígado</a:t>
            </a:r>
            <a:r>
              <a:rPr lang="es-CL" b="1" dirty="0"/>
              <a:t>: </a:t>
            </a:r>
            <a:r>
              <a:rPr lang="es-CL" dirty="0"/>
              <a:t>Ubicado en la parte superior de la cavidad abdominal. Produce la </a:t>
            </a:r>
            <a:r>
              <a:rPr lang="es-CL" b="1" dirty="0"/>
              <a:t>Bilis</a:t>
            </a:r>
            <a:r>
              <a:rPr lang="es-CL" dirty="0"/>
              <a:t>, el cuál facilita la digestión de los lípidos.</a:t>
            </a:r>
            <a:endParaRPr lang="es-ES" dirty="0"/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Ingestión – Digestión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34880" y="2132856"/>
            <a:ext cx="4509120" cy="864096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Proceso por el cual un alimento es transformado, en el aparato digestivo, en una sustancia que el organismo asimila.</a:t>
            </a:r>
          </a:p>
        </p:txBody>
      </p:sp>
      <p:pic>
        <p:nvPicPr>
          <p:cNvPr id="1028" name="Picture 4" descr="Resultado de imagen para digestiÃ³n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85086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043608" y="2132856"/>
            <a:ext cx="25922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Acción</a:t>
            </a:r>
            <a:r>
              <a:rPr kumimoji="0" lang="es-CL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ingerir (comer)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Resultado de imagen para digestiÃ³n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9364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Proceso digestivo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6408712" cy="33843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La saliva se mezcla con el alimento, humedeciendo y transformándolo en una masa blanda llamada </a:t>
            </a:r>
            <a:r>
              <a:rPr lang="es-CL" b="1" dirty="0"/>
              <a:t>BOLO ALIMENTICIO</a:t>
            </a:r>
          </a:p>
          <a:p>
            <a:pPr marL="457200" indent="-457200">
              <a:buNone/>
            </a:pPr>
            <a:r>
              <a:rPr lang="es-CL" sz="2000" b="1" dirty="0"/>
              <a:t>	</a:t>
            </a:r>
            <a:r>
              <a:rPr lang="es-CL" sz="2000" dirty="0"/>
              <a:t>La lengua lo empuja hacia la faringe (deglución), y luego, este sigue su trayecto por el tubo digestivo. Cuando este bolo pasa por la faringe, esta cierra la epiglotis, así evita que pase por la tráquea.</a:t>
            </a:r>
          </a:p>
          <a:p>
            <a:pPr marL="457200" indent="-457200">
              <a:buNone/>
            </a:pPr>
            <a:r>
              <a:rPr lang="es-CL" dirty="0"/>
              <a:t>	La faringe conduce el bolo hasta el esófago, un tubo muscular que se dilata y contrae, permitiendo su avance hacia el estómago.  </a:t>
            </a:r>
            <a:endParaRPr lang="es-ES" sz="2000" dirty="0"/>
          </a:p>
        </p:txBody>
      </p:sp>
      <p:pic>
        <p:nvPicPr>
          <p:cNvPr id="19458" name="Picture 2" descr="Resultado de imagen para bolo alimenticio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175" y="692696"/>
            <a:ext cx="2409825" cy="2600325"/>
          </a:xfrm>
          <a:prstGeom prst="rect">
            <a:avLst/>
          </a:prstGeom>
          <a:noFill/>
        </p:spPr>
      </p:pic>
      <p:pic>
        <p:nvPicPr>
          <p:cNvPr id="19460" name="Picture 4" descr="Resultado de imagen para digestion  quimica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2628"/>
            <a:ext cx="5678660" cy="5678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80728"/>
            <a:ext cx="6858000" cy="347472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s-CL" dirty="0"/>
              <a:t>Cuando llega el estómago (bolo) continua la </a:t>
            </a:r>
            <a:r>
              <a:rPr lang="es-CL" b="1" dirty="0"/>
              <a:t>digestión mecánica</a:t>
            </a:r>
            <a:r>
              <a:rPr lang="es-CL" dirty="0"/>
              <a:t> (contracción del musculo liso)</a:t>
            </a:r>
            <a:r>
              <a:rPr lang="es-CL" b="1" dirty="0"/>
              <a:t> y química.</a:t>
            </a:r>
            <a:endParaRPr lang="es-ES" b="1" dirty="0"/>
          </a:p>
          <a:p>
            <a:pPr marL="457200" indent="-457200">
              <a:buNone/>
            </a:pPr>
            <a:r>
              <a:rPr lang="es-ES" b="1" dirty="0"/>
              <a:t>	</a:t>
            </a:r>
            <a:r>
              <a:rPr lang="es-CL" dirty="0"/>
              <a:t>El bolo  se mezcla con el jugo gástrico (contiene ácido clorhídrico, pepsina) formando una sustancia llamada </a:t>
            </a:r>
            <a:r>
              <a:rPr lang="es-CL" b="1" dirty="0"/>
              <a:t>QUIMO</a:t>
            </a:r>
            <a:r>
              <a:rPr lang="es-CL" dirty="0"/>
              <a:t>. Este pasa poco a poco por el duodeno, parte del intestino delgado.</a:t>
            </a:r>
            <a:endParaRPr lang="es-ES" dirty="0"/>
          </a:p>
        </p:txBody>
      </p:sp>
      <p:pic>
        <p:nvPicPr>
          <p:cNvPr id="22530" name="Picture 2" descr="Resultado de imagen para digestion mecanica y quimica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4104456" cy="297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908720"/>
            <a:ext cx="4896544" cy="453650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s-CL" dirty="0"/>
              <a:t>El quimo se mezcla con el jugo intestinal, producido por las paredes del intestino delgado, jugo pancreático y con la bilis.</a:t>
            </a:r>
          </a:p>
          <a:p>
            <a:pPr marL="457200" indent="-457200">
              <a:buNone/>
            </a:pPr>
            <a:r>
              <a:rPr lang="es-CL" dirty="0"/>
              <a:t>	Los jugos completan la digestión de carbohidratos y proteínas, mientras que la bilis emulsiona las grasas, lo que facilita su asimilación. Así se inicia la transformación en </a:t>
            </a:r>
            <a:r>
              <a:rPr lang="es-CL" b="1" dirty="0"/>
              <a:t>QUILO</a:t>
            </a:r>
            <a:r>
              <a:rPr lang="es-CL" dirty="0"/>
              <a:t>, que es el producto final de la digestión.</a:t>
            </a:r>
          </a:p>
          <a:p>
            <a:pPr marL="457200" indent="-457200">
              <a:buNone/>
            </a:pPr>
            <a:r>
              <a:rPr lang="es-CL" dirty="0"/>
              <a:t>	El quilo contiene agua, nutrientes y otros productos no digeridos </a:t>
            </a:r>
            <a:endParaRPr lang="es-ES" dirty="0"/>
          </a:p>
        </p:txBody>
      </p:sp>
      <p:pic>
        <p:nvPicPr>
          <p:cNvPr id="23554" name="Picture 2" descr="Resultado de imagen para digestion  quimica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275856" cy="3662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Tema4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230</TotalTime>
  <Words>346</Words>
  <Application>Microsoft Office PowerPoint</Application>
  <PresentationFormat>Presentación en pantalla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Tema4</vt:lpstr>
      <vt:lpstr>¿Cómo integramos los nutrientes?</vt:lpstr>
      <vt:lpstr>Glándulas Anexas</vt:lpstr>
      <vt:lpstr>Ingestión – Digestión </vt:lpstr>
      <vt:lpstr>Proceso digestivo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Alvarado Jr</dc:creator>
  <cp:lastModifiedBy>Victor</cp:lastModifiedBy>
  <cp:revision>17</cp:revision>
  <dcterms:created xsi:type="dcterms:W3CDTF">2018-03-26T12:33:14Z</dcterms:created>
  <dcterms:modified xsi:type="dcterms:W3CDTF">2020-04-30T19:02:06Z</dcterms:modified>
</cp:coreProperties>
</file>