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3" r:id="rId8"/>
    <p:sldId id="261" r:id="rId9"/>
    <p:sldId id="264" r:id="rId10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DBC34-A461-435B-9B7D-A9D3E98207D0}" type="datetimeFigureOut">
              <a:rPr lang="es-CL" smtClean="0"/>
              <a:t>06-05-2020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71BB7-AD45-45DA-B937-23CDB5E61C2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86078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DBC34-A461-435B-9B7D-A9D3E98207D0}" type="datetimeFigureOut">
              <a:rPr lang="es-CL" smtClean="0"/>
              <a:t>06-05-2020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71BB7-AD45-45DA-B937-23CDB5E61C2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98837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DBC34-A461-435B-9B7D-A9D3E98207D0}" type="datetimeFigureOut">
              <a:rPr lang="es-CL" smtClean="0"/>
              <a:t>06-05-2020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71BB7-AD45-45DA-B937-23CDB5E61C2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40967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DBC34-A461-435B-9B7D-A9D3E98207D0}" type="datetimeFigureOut">
              <a:rPr lang="es-CL" smtClean="0"/>
              <a:t>06-05-2020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71BB7-AD45-45DA-B937-23CDB5E61C2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324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DBC34-A461-435B-9B7D-A9D3E98207D0}" type="datetimeFigureOut">
              <a:rPr lang="es-CL" smtClean="0"/>
              <a:t>06-05-2020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71BB7-AD45-45DA-B937-23CDB5E61C2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314234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DBC34-A461-435B-9B7D-A9D3E98207D0}" type="datetimeFigureOut">
              <a:rPr lang="es-CL" smtClean="0"/>
              <a:t>06-05-2020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71BB7-AD45-45DA-B937-23CDB5E61C2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96181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DBC34-A461-435B-9B7D-A9D3E98207D0}" type="datetimeFigureOut">
              <a:rPr lang="es-CL" smtClean="0"/>
              <a:t>06-05-2020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71BB7-AD45-45DA-B937-23CDB5E61C2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96184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DBC34-A461-435B-9B7D-A9D3E98207D0}" type="datetimeFigureOut">
              <a:rPr lang="es-CL" smtClean="0"/>
              <a:t>06-05-2020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71BB7-AD45-45DA-B937-23CDB5E61C2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65905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DBC34-A461-435B-9B7D-A9D3E98207D0}" type="datetimeFigureOut">
              <a:rPr lang="es-CL" smtClean="0"/>
              <a:t>06-05-2020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71BB7-AD45-45DA-B937-23CDB5E61C2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59234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DBC34-A461-435B-9B7D-A9D3E98207D0}" type="datetimeFigureOut">
              <a:rPr lang="es-CL" smtClean="0"/>
              <a:t>06-05-2020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71BB7-AD45-45DA-B937-23CDB5E61C2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00319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DBC34-A461-435B-9B7D-A9D3E98207D0}" type="datetimeFigureOut">
              <a:rPr lang="es-CL" smtClean="0"/>
              <a:t>06-05-2020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71BB7-AD45-45DA-B937-23CDB5E61C2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30739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9DBC34-A461-435B-9B7D-A9D3E98207D0}" type="datetimeFigureOut">
              <a:rPr lang="es-CL" smtClean="0"/>
              <a:t>06-05-2020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071BB7-AD45-45DA-B937-23CDB5E61C2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83793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L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57802"/>
            <a:ext cx="8640960" cy="64351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202104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356" y="188640"/>
            <a:ext cx="8765131" cy="64954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752115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02246"/>
            <a:ext cx="8964487" cy="65853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411551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94756"/>
            <a:ext cx="8856984" cy="66147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740881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01775"/>
            <a:ext cx="8928991" cy="66544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092598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41850"/>
            <a:ext cx="8928992" cy="65743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332653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92377"/>
            <a:ext cx="8928991" cy="6673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408328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87648"/>
            <a:ext cx="9036496" cy="676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998293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80628"/>
            <a:ext cx="8928992" cy="66967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5702330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0</Words>
  <Application>Microsoft Office PowerPoint</Application>
  <PresentationFormat>Presentación en pantalla (4:3)</PresentationFormat>
  <Paragraphs>0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Pc</dc:creator>
  <cp:lastModifiedBy>Pc</cp:lastModifiedBy>
  <cp:revision>3</cp:revision>
  <dcterms:created xsi:type="dcterms:W3CDTF">2020-05-06T04:48:48Z</dcterms:created>
  <dcterms:modified xsi:type="dcterms:W3CDTF">2020-05-06T05:20:19Z</dcterms:modified>
</cp:coreProperties>
</file>