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237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73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278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472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28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698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522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421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520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459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906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43E8-EC37-4CB7-987A-F1DB825704AC}" type="datetimeFigureOut">
              <a:rPr lang="es-CL" smtClean="0"/>
              <a:t>24-06-2020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A7CCC-8442-4E01-ABD3-124C6E5923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040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fonde de ppt para niÃ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2000" cy="6840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995204"/>
            <a:ext cx="9144000" cy="2387600"/>
          </a:xfrm>
        </p:spPr>
        <p:txBody>
          <a:bodyPr>
            <a:normAutofit/>
          </a:bodyPr>
          <a:lstStyle/>
          <a:p>
            <a:r>
              <a:rPr lang="es-CL" sz="6600" b="1" dirty="0">
                <a:solidFill>
                  <a:srgbClr val="0070C0"/>
                </a:solidFill>
              </a:rPr>
              <a:t>Conciencia Léxica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90109" y="4751970"/>
            <a:ext cx="4558145" cy="969962"/>
          </a:xfrm>
        </p:spPr>
        <p:txBody>
          <a:bodyPr/>
          <a:lstStyle/>
          <a:p>
            <a:r>
              <a:rPr lang="es-CL" dirty="0">
                <a:solidFill>
                  <a:srgbClr val="0070C0"/>
                </a:solidFill>
              </a:rPr>
              <a:t>Camilo Vásquez Casanueva</a:t>
            </a:r>
          </a:p>
          <a:p>
            <a:r>
              <a:rPr lang="es-CL" dirty="0">
                <a:solidFill>
                  <a:srgbClr val="0070C0"/>
                </a:solidFill>
              </a:rPr>
              <a:t>Fonoaudiólogo </a:t>
            </a:r>
            <a:r>
              <a:rPr lang="es-CL" dirty="0" smtClean="0">
                <a:solidFill>
                  <a:srgbClr val="0070C0"/>
                </a:solidFill>
              </a:rPr>
              <a:t>2020</a:t>
            </a:r>
            <a:endParaRPr lang="es-CL" dirty="0">
              <a:solidFill>
                <a:srgbClr val="0070C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437" y="73905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4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963201" y="2243205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El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774546" y="2257469"/>
            <a:ext cx="16785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abuelo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5809984" y="2257469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lee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9495499" y="2243205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diario.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B300021-3EFE-4590-87CC-F21DAA99B2EB}"/>
              </a:ext>
            </a:extLst>
          </p:cNvPr>
          <p:cNvSpPr/>
          <p:nvPr/>
        </p:nvSpPr>
        <p:spPr>
          <a:xfrm>
            <a:off x="7631560" y="2257492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el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38BDE04-D3F1-4D50-9BF2-A91CDF7CE54A}"/>
              </a:ext>
            </a:extLst>
          </p:cNvPr>
          <p:cNvSpPr/>
          <p:nvPr/>
        </p:nvSpPr>
        <p:spPr>
          <a:xfrm>
            <a:off x="6481123" y="3714683"/>
            <a:ext cx="1971675" cy="2386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5</a:t>
            </a:r>
          </a:p>
        </p:txBody>
      </p:sp>
      <p:pic>
        <p:nvPicPr>
          <p:cNvPr id="3074" name="Picture 2" descr="Resultado de imagen para el abuelo lee el diario">
            <a:extLst>
              <a:ext uri="{FF2B5EF4-FFF2-40B4-BE49-F238E27FC236}">
                <a16:creationId xmlns:a16="http://schemas.microsoft.com/office/drawing/2014/main" id="{928D6A89-59E7-46C8-B565-9257684C56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8" r="21972"/>
          <a:stretch/>
        </p:blipFill>
        <p:spPr bwMode="auto">
          <a:xfrm>
            <a:off x="3474345" y="3514715"/>
            <a:ext cx="2966851" cy="2785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11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2" grpId="0" animBg="1"/>
      <p:bldP spid="16" grpId="0" animBg="1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34438" y="2286069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2245783" y="2300333"/>
            <a:ext cx="16785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mamá 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4281221" y="2300333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se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981024" y="2286069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los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645388" y="2300334"/>
            <a:ext cx="1763510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dientes.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B300021-3EFE-4590-87CC-F21DAA99B2EB}"/>
              </a:ext>
            </a:extLst>
          </p:cNvPr>
          <p:cNvSpPr/>
          <p:nvPr/>
        </p:nvSpPr>
        <p:spPr>
          <a:xfrm>
            <a:off x="6102797" y="2300356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lava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38BDE04-D3F1-4D50-9BF2-A91CDF7CE54A}"/>
              </a:ext>
            </a:extLst>
          </p:cNvPr>
          <p:cNvSpPr/>
          <p:nvPr/>
        </p:nvSpPr>
        <p:spPr>
          <a:xfrm>
            <a:off x="6481123" y="3714683"/>
            <a:ext cx="1971675" cy="2386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6</a:t>
            </a:r>
          </a:p>
        </p:txBody>
      </p:sp>
      <p:pic>
        <p:nvPicPr>
          <p:cNvPr id="4098" name="Picture 2" descr="Resultado de imagen para la mama se cepilla los dientes">
            <a:extLst>
              <a:ext uri="{FF2B5EF4-FFF2-40B4-BE49-F238E27FC236}">
                <a16:creationId xmlns:a16="http://schemas.microsoft.com/office/drawing/2014/main" id="{E30F9C81-74B1-4474-8744-51B8FC5C7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229" y="3714682"/>
            <a:ext cx="3376381" cy="238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2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2" grpId="0" animBg="1"/>
      <p:bldP spid="16" grpId="0" animBg="1"/>
      <p:bldP spid="17" grpId="0" animBg="1"/>
      <p:bldP spid="1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39000" y="2086043"/>
            <a:ext cx="1021251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Los 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489907" y="2086043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niños  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083727" y="2086043"/>
            <a:ext cx="11188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usan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6134381" y="2086043"/>
            <a:ext cx="1866619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guantes 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673964" y="2114665"/>
            <a:ext cx="199892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bufanda.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B300021-3EFE-4590-87CC-F21DAA99B2EB}"/>
              </a:ext>
            </a:extLst>
          </p:cNvPr>
          <p:cNvSpPr/>
          <p:nvPr/>
        </p:nvSpPr>
        <p:spPr>
          <a:xfrm>
            <a:off x="4457863" y="2086043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gorro,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38BDE04-D3F1-4D50-9BF2-A91CDF7CE54A}"/>
              </a:ext>
            </a:extLst>
          </p:cNvPr>
          <p:cNvSpPr/>
          <p:nvPr/>
        </p:nvSpPr>
        <p:spPr>
          <a:xfrm>
            <a:off x="6481123" y="3714683"/>
            <a:ext cx="1971675" cy="2386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7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5841790-ED04-4FE8-BFF9-5513A0D571D5}"/>
              </a:ext>
            </a:extLst>
          </p:cNvPr>
          <p:cNvSpPr/>
          <p:nvPr/>
        </p:nvSpPr>
        <p:spPr>
          <a:xfrm>
            <a:off x="8320094" y="2114553"/>
            <a:ext cx="1021251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y  </a:t>
            </a:r>
          </a:p>
        </p:txBody>
      </p:sp>
      <p:pic>
        <p:nvPicPr>
          <p:cNvPr id="5122" name="Picture 2" descr="Resultado de imagen para niÃ±o con gorro guantes y bufanda dibujo">
            <a:extLst>
              <a:ext uri="{FF2B5EF4-FFF2-40B4-BE49-F238E27FC236}">
                <a16:creationId xmlns:a16="http://schemas.microsoft.com/office/drawing/2014/main" id="{190CFB88-901F-47A9-B5DE-928FCD5B8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3383711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54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2" grpId="0" animBg="1"/>
      <p:bldP spid="16" grpId="0" animBg="1"/>
      <p:bldP spid="17" grpId="0" animBg="1"/>
      <p:bldP spid="13" grpId="0" animBg="1"/>
      <p:bldP spid="15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sultado de imagen para emoji muy b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51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lamada de nube 1"/>
          <p:cNvSpPr/>
          <p:nvPr/>
        </p:nvSpPr>
        <p:spPr>
          <a:xfrm>
            <a:off x="7276804" y="1484811"/>
            <a:ext cx="4003964" cy="3699163"/>
          </a:xfrm>
          <a:prstGeom prst="cloudCallou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 smtClean="0"/>
              <a:t>Ahora te toca a ti armar oraciones y escribirlas en tu cuaderno, respetando todas las reglas gramaticales</a:t>
            </a:r>
            <a:endParaRPr lang="es-CL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5538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6165" y="362180"/>
            <a:ext cx="4800600" cy="1325563"/>
          </a:xfrm>
        </p:spPr>
        <p:txBody>
          <a:bodyPr>
            <a:normAutofit/>
          </a:bodyPr>
          <a:lstStyle/>
          <a:p>
            <a:pPr algn="ctr"/>
            <a:r>
              <a:rPr lang="es-CL" sz="6600" b="1" dirty="0">
                <a:solidFill>
                  <a:srgbClr val="002060"/>
                </a:solidFill>
              </a:rPr>
              <a:t>PALABRAS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770361"/>
            <a:ext cx="12192000" cy="51579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CL" sz="4400" dirty="0">
                <a:solidFill>
                  <a:srgbClr val="002060"/>
                </a:solidFill>
              </a:rPr>
              <a:t>Las   </a:t>
            </a:r>
            <a:r>
              <a:rPr lang="es-CL" sz="4400" dirty="0">
                <a:solidFill>
                  <a:srgbClr val="FF0000"/>
                </a:solidFill>
              </a:rPr>
              <a:t>oraciones</a:t>
            </a:r>
            <a:r>
              <a:rPr lang="es-CL" sz="4400" dirty="0">
                <a:solidFill>
                  <a:srgbClr val="002060"/>
                </a:solidFill>
              </a:rPr>
              <a:t>   están   formadas   por   </a:t>
            </a:r>
            <a:r>
              <a:rPr lang="es-CL" sz="4400" dirty="0">
                <a:solidFill>
                  <a:srgbClr val="FF0000"/>
                </a:solidFill>
              </a:rPr>
              <a:t>palabras.</a:t>
            </a:r>
          </a:p>
        </p:txBody>
      </p:sp>
      <p:pic>
        <p:nvPicPr>
          <p:cNvPr id="2050" name="Picture 2" descr="Resultado de imagen para ana co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4" t="55959" r="62826" b="16171"/>
          <a:stretch/>
        </p:blipFill>
        <p:spPr bwMode="auto">
          <a:xfrm>
            <a:off x="2157478" y="3243596"/>
            <a:ext cx="1523933" cy="15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ana co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95" t="56368" r="40256" b="17014"/>
          <a:stretch/>
        </p:blipFill>
        <p:spPr bwMode="auto">
          <a:xfrm>
            <a:off x="4881989" y="3230243"/>
            <a:ext cx="1489271" cy="15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1838758" y="5095875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ANA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681971" y="5095875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COME</a:t>
            </a:r>
          </a:p>
        </p:txBody>
      </p:sp>
      <p:sp>
        <p:nvSpPr>
          <p:cNvPr id="7" name="Flecha derecha 6"/>
          <p:cNvSpPr/>
          <p:nvPr/>
        </p:nvSpPr>
        <p:spPr>
          <a:xfrm>
            <a:off x="7200903" y="4263899"/>
            <a:ext cx="1185862" cy="628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lipse 7"/>
          <p:cNvSpPr/>
          <p:nvPr/>
        </p:nvSpPr>
        <p:spPr>
          <a:xfrm>
            <a:off x="8905089" y="3243596"/>
            <a:ext cx="2536098" cy="2823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2</a:t>
            </a:r>
            <a:r>
              <a:rPr lang="es-CL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110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1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6165" y="362180"/>
            <a:ext cx="4800600" cy="1325563"/>
          </a:xfrm>
        </p:spPr>
        <p:txBody>
          <a:bodyPr>
            <a:normAutofit/>
          </a:bodyPr>
          <a:lstStyle/>
          <a:p>
            <a:pPr algn="ctr"/>
            <a:r>
              <a:rPr lang="es-CL" sz="6600" b="1" dirty="0">
                <a:solidFill>
                  <a:srgbClr val="002060"/>
                </a:solidFill>
              </a:rPr>
              <a:t>PALABRAS</a:t>
            </a:r>
          </a:p>
        </p:txBody>
      </p:sp>
      <p:pic>
        <p:nvPicPr>
          <p:cNvPr id="2050" name="Picture 2" descr="Resultado de imagen para ana co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4" t="55959" r="62826" b="16171"/>
          <a:stretch/>
        </p:blipFill>
        <p:spPr bwMode="auto">
          <a:xfrm>
            <a:off x="675041" y="3395999"/>
            <a:ext cx="1523933" cy="15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ana co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95" t="56368" r="40256" b="17014"/>
          <a:stretch/>
        </p:blipFill>
        <p:spPr bwMode="auto">
          <a:xfrm>
            <a:off x="2896024" y="3424211"/>
            <a:ext cx="1489271" cy="15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sultado de imagen para ana co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3" t="55324" r="16793" b="16492"/>
          <a:stretch/>
        </p:blipFill>
        <p:spPr bwMode="auto">
          <a:xfrm>
            <a:off x="5175763" y="3410350"/>
            <a:ext cx="1435888" cy="152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411741" y="5095875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ANA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617641" y="5095875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COME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917940" y="5118822"/>
            <a:ext cx="2228850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MANZANA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7643813" y="4286250"/>
            <a:ext cx="1185862" cy="628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/>
          <p:cNvSpPr/>
          <p:nvPr/>
        </p:nvSpPr>
        <p:spPr>
          <a:xfrm>
            <a:off x="9227127" y="3144982"/>
            <a:ext cx="2479964" cy="2793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800" b="1" dirty="0"/>
              <a:t>3</a:t>
            </a:r>
            <a:r>
              <a:rPr lang="es-CL" sz="3200" b="1" dirty="0"/>
              <a:t> </a:t>
            </a:r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0" y="1770361"/>
            <a:ext cx="12192000" cy="5157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CL" sz="4400">
                <a:solidFill>
                  <a:srgbClr val="002060"/>
                </a:solidFill>
              </a:rPr>
              <a:t>Las   </a:t>
            </a:r>
            <a:r>
              <a:rPr lang="es-CL" sz="4400">
                <a:solidFill>
                  <a:srgbClr val="FF0000"/>
                </a:solidFill>
              </a:rPr>
              <a:t>oraciones</a:t>
            </a:r>
            <a:r>
              <a:rPr lang="es-CL" sz="4400">
                <a:solidFill>
                  <a:srgbClr val="002060"/>
                </a:solidFill>
              </a:rPr>
              <a:t>   están   formadas   por   </a:t>
            </a:r>
            <a:r>
              <a:rPr lang="es-CL" sz="4400">
                <a:solidFill>
                  <a:srgbClr val="FF0000"/>
                </a:solidFill>
              </a:rPr>
              <a:t>palabras.</a:t>
            </a:r>
            <a:endParaRPr lang="es-CL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62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4" grpId="0" animBg="1"/>
      <p:bldP spid="10" grpId="0" animBg="1"/>
      <p:bldP spid="11" grpId="0" animBg="1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86293" y="4100299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JUAN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859789" y="4100299"/>
            <a:ext cx="2228850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DUERME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6964940" y="2900798"/>
            <a:ext cx="1185862" cy="628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/>
          <p:cNvSpPr/>
          <p:nvPr/>
        </p:nvSpPr>
        <p:spPr>
          <a:xfrm>
            <a:off x="8548254" y="1745678"/>
            <a:ext cx="2604655" cy="30479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2</a:t>
            </a:r>
          </a:p>
        </p:txBody>
      </p:sp>
      <p:pic>
        <p:nvPicPr>
          <p:cNvPr id="1026" name="Picture 2" descr="https://www.pictotraductor.com/img/pictogramas/N13461671861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530" y="1745678"/>
            <a:ext cx="1934438" cy="193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pictotraductor.com/img/pictogramas/134450626513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431" y="1745678"/>
            <a:ext cx="1934438" cy="193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76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92714" y="4016524"/>
            <a:ext cx="197167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JUAN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017207" y="4016524"/>
            <a:ext cx="1957065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BEBE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7497203" y="3234176"/>
            <a:ext cx="1185862" cy="628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/>
          <p:cNvSpPr/>
          <p:nvPr/>
        </p:nvSpPr>
        <p:spPr>
          <a:xfrm>
            <a:off x="9116291" y="1750879"/>
            <a:ext cx="2578888" cy="3122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3</a:t>
            </a:r>
          </a:p>
        </p:txBody>
      </p:sp>
      <p:pic>
        <p:nvPicPr>
          <p:cNvPr id="2050" name="Picture 2" descr="https://www.pictotraductor.com/img/pictogramas/N13461671861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17" y="1724030"/>
            <a:ext cx="1824471" cy="1824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www.pictotraductor.com/img/pictogramas/T13461666502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339" y="1704977"/>
            <a:ext cx="1824471" cy="1824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www.pictotraductor.com/img/pictogramas/134449945348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389" y="1704976"/>
            <a:ext cx="1824471" cy="1824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/>
          <p:cNvSpPr/>
          <p:nvPr/>
        </p:nvSpPr>
        <p:spPr>
          <a:xfrm>
            <a:off x="5268353" y="4030379"/>
            <a:ext cx="2228850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AGUA</a:t>
            </a:r>
          </a:p>
        </p:txBody>
      </p:sp>
    </p:spTree>
    <p:extLst>
      <p:ext uri="{BB962C8B-B14F-4D97-AF65-F5344CB8AC3E}">
        <p14:creationId xmlns:p14="http://schemas.microsoft.com/office/powerpoint/2010/main" val="265421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44907" y="3186124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El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2748480" y="3186124"/>
            <a:ext cx="16785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niño</a:t>
            </a:r>
          </a:p>
        </p:txBody>
      </p:sp>
      <p:sp>
        <p:nvSpPr>
          <p:cNvPr id="11" name="Elipse 10"/>
          <p:cNvSpPr/>
          <p:nvPr/>
        </p:nvSpPr>
        <p:spPr>
          <a:xfrm>
            <a:off x="4718012" y="4267200"/>
            <a:ext cx="2167697" cy="2535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800" b="1" dirty="0"/>
              <a:t>5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5279442" y="3186124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lee</a:t>
            </a:r>
          </a:p>
        </p:txBody>
      </p:sp>
      <p:pic>
        <p:nvPicPr>
          <p:cNvPr id="3076" name="Picture 4" descr="https://www.pictotraductor.com/img/pictogramas/PRIOMIN1361810154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47" y="872013"/>
            <a:ext cx="1864864" cy="186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www.pictotraductor.com/img/pictogramas/N134616718611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234" y="892801"/>
            <a:ext cx="1809892" cy="180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www.pictotraductor.com/img/pictogramas/L13445284277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449" y="890600"/>
            <a:ext cx="1823854" cy="182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www.pictotraductor.com/img/pictogramas/PRIOMIN13618101538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942" y="892801"/>
            <a:ext cx="1880483" cy="179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www.pictotraductor.com/img/pictogramas/L134452842724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4151" y="892801"/>
            <a:ext cx="1793943" cy="179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ángulo 15"/>
          <p:cNvSpPr/>
          <p:nvPr/>
        </p:nvSpPr>
        <p:spPr>
          <a:xfrm>
            <a:off x="7429241" y="3186124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un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579040" y="3186124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libro.</a:t>
            </a:r>
          </a:p>
        </p:txBody>
      </p:sp>
    </p:spTree>
    <p:extLst>
      <p:ext uri="{BB962C8B-B14F-4D97-AF65-F5344CB8AC3E}">
        <p14:creationId xmlns:p14="http://schemas.microsoft.com/office/powerpoint/2010/main" val="309316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sultado de imagen para emoji muy b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51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lamada de nube 1"/>
          <p:cNvSpPr/>
          <p:nvPr/>
        </p:nvSpPr>
        <p:spPr>
          <a:xfrm>
            <a:off x="6871855" y="152400"/>
            <a:ext cx="4003964" cy="3699163"/>
          </a:xfrm>
          <a:prstGeom prst="cloudCallou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400" b="1" dirty="0"/>
              <a:t>MUY BIEN !!!!!!</a:t>
            </a:r>
          </a:p>
        </p:txBody>
      </p:sp>
    </p:spTree>
    <p:extLst>
      <p:ext uri="{BB962C8B-B14F-4D97-AF65-F5344CB8AC3E}">
        <p14:creationId xmlns:p14="http://schemas.microsoft.com/office/powerpoint/2010/main" val="49725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434438" y="2286069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El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2245783" y="2300333"/>
            <a:ext cx="16785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perro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4281221" y="2300333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juega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981024" y="2286069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la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936227" y="2300334"/>
            <a:ext cx="1587388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pelota.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B300021-3EFE-4590-87CC-F21DAA99B2EB}"/>
              </a:ext>
            </a:extLst>
          </p:cNvPr>
          <p:cNvSpPr/>
          <p:nvPr/>
        </p:nvSpPr>
        <p:spPr>
          <a:xfrm>
            <a:off x="6102797" y="2300356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con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38BDE04-D3F1-4D50-9BF2-A91CDF7CE54A}"/>
              </a:ext>
            </a:extLst>
          </p:cNvPr>
          <p:cNvSpPr/>
          <p:nvPr/>
        </p:nvSpPr>
        <p:spPr>
          <a:xfrm>
            <a:off x="6481123" y="3714683"/>
            <a:ext cx="1971675" cy="2386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6</a:t>
            </a:r>
          </a:p>
        </p:txBody>
      </p:sp>
      <p:pic>
        <p:nvPicPr>
          <p:cNvPr id="1026" name="Picture 2" descr="Resultado de imagen para el perro juega con una pelota dibujo">
            <a:extLst>
              <a:ext uri="{FF2B5EF4-FFF2-40B4-BE49-F238E27FC236}">
                <a16:creationId xmlns:a16="http://schemas.microsoft.com/office/drawing/2014/main" id="{BC44F6CC-46A0-4A43-A267-0CD0A607E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221" y="3646818"/>
            <a:ext cx="1971675" cy="2468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55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2" grpId="0" animBg="1"/>
      <p:bldP spid="16" grpId="0" animBg="1"/>
      <p:bldP spid="17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563288" y="2143192"/>
            <a:ext cx="151114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La 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374633" y="2157456"/>
            <a:ext cx="1678587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niña 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6410071" y="2157456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baila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B300021-3EFE-4590-87CC-F21DAA99B2EB}"/>
              </a:ext>
            </a:extLst>
          </p:cNvPr>
          <p:cNvSpPr/>
          <p:nvPr/>
        </p:nvSpPr>
        <p:spPr>
          <a:xfrm>
            <a:off x="8231647" y="2157479"/>
            <a:ext cx="1364164" cy="8429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solidFill>
                  <a:srgbClr val="002060"/>
                </a:solidFill>
              </a:rPr>
              <a:t>ballet.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38BDE04-D3F1-4D50-9BF2-A91CDF7CE54A}"/>
              </a:ext>
            </a:extLst>
          </p:cNvPr>
          <p:cNvSpPr/>
          <p:nvPr/>
        </p:nvSpPr>
        <p:spPr>
          <a:xfrm>
            <a:off x="6481123" y="3714683"/>
            <a:ext cx="1971675" cy="2386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600" b="1" dirty="0"/>
              <a:t>4</a:t>
            </a:r>
          </a:p>
        </p:txBody>
      </p:sp>
      <p:pic>
        <p:nvPicPr>
          <p:cNvPr id="2050" name="Picture 2" descr="Resultado de imagen para dibujo la niÃ±a baila ballet">
            <a:extLst>
              <a:ext uri="{FF2B5EF4-FFF2-40B4-BE49-F238E27FC236}">
                <a16:creationId xmlns:a16="http://schemas.microsoft.com/office/drawing/2014/main" id="{54F4A7A1-833A-49FD-AFBB-5D3A2CFF9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819" y="3539306"/>
            <a:ext cx="1855854" cy="2561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04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2" grpId="0" animBg="1"/>
      <p:bldP spid="13" grpId="0" animBg="1"/>
      <p:bldP spid="1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104</Words>
  <Application>Microsoft Office PowerPoint</Application>
  <PresentationFormat>Panorámica</PresentationFormat>
  <Paragraphs>62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Conciencia Léxica</vt:lpstr>
      <vt:lpstr>PALABRAS</vt:lpstr>
      <vt:lpstr>PALABRAS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Conciencia Léxica</dc:title>
  <dc:creator>Isabel Saldias valdebenito</dc:creator>
  <cp:lastModifiedBy>Camilo Sebastián Vásquez Casanueva</cp:lastModifiedBy>
  <cp:revision>19</cp:revision>
  <dcterms:created xsi:type="dcterms:W3CDTF">2018-03-27T20:27:30Z</dcterms:created>
  <dcterms:modified xsi:type="dcterms:W3CDTF">2020-06-24T13:20:45Z</dcterms:modified>
</cp:coreProperties>
</file>