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0" r:id="rId3"/>
    <p:sldId id="262" r:id="rId4"/>
    <p:sldId id="260" r:id="rId5"/>
    <p:sldId id="258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5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D5AB-9012-4F8B-9F9B-EFAEF2187E9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1BA1-45A4-44C4-84B5-F1F999724B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58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D5AB-9012-4F8B-9F9B-EFAEF2187E9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1BA1-45A4-44C4-84B5-F1F999724B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48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D5AB-9012-4F8B-9F9B-EFAEF2187E9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1BA1-45A4-44C4-84B5-F1F999724B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4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D5AB-9012-4F8B-9F9B-EFAEF2187E9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1BA1-45A4-44C4-84B5-F1F999724B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80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D5AB-9012-4F8B-9F9B-EFAEF2187E9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1BA1-45A4-44C4-84B5-F1F999724B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82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D5AB-9012-4F8B-9F9B-EFAEF2187E9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1BA1-45A4-44C4-84B5-F1F999724B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09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D5AB-9012-4F8B-9F9B-EFAEF2187E9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1BA1-45A4-44C4-84B5-F1F999724B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40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D5AB-9012-4F8B-9F9B-EFAEF2187E9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1BA1-45A4-44C4-84B5-F1F999724B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17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D5AB-9012-4F8B-9F9B-EFAEF2187E9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1BA1-45A4-44C4-84B5-F1F999724B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9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D5AB-9012-4F8B-9F9B-EFAEF2187E9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1BA1-45A4-44C4-84B5-F1F999724B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96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D5AB-9012-4F8B-9F9B-EFAEF2187E9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1BA1-45A4-44C4-84B5-F1F999724B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56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4D5AB-9012-4F8B-9F9B-EFAEF2187E9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F1BA1-45A4-44C4-84B5-F1F999724B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8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8.png"/><Relationship Id="rId18" Type="http://schemas.microsoft.com/office/2007/relationships/hdphoto" Target="../media/hdphoto39.wdp"/><Relationship Id="rId26" Type="http://schemas.microsoft.com/office/2007/relationships/hdphoto" Target="../media/hdphoto22.wdp"/><Relationship Id="rId3" Type="http://schemas.microsoft.com/office/2007/relationships/media" Target="../media/media2.mp3"/><Relationship Id="rId21" Type="http://schemas.openxmlformats.org/officeDocument/2006/relationships/image" Target="../media/image49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openxmlformats.org/officeDocument/2006/relationships/image" Target="../media/image48.png"/><Relationship Id="rId25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microsoft.com/office/2007/relationships/hdphoto" Target="../media/hdphoto29.wdp"/><Relationship Id="rId20" Type="http://schemas.microsoft.com/office/2007/relationships/hdphoto" Target="../media/hdphoto34.wdp"/><Relationship Id="rId29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24" Type="http://schemas.microsoft.com/office/2007/relationships/hdphoto" Target="../media/hdphoto17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6.png"/><Relationship Id="rId23" Type="http://schemas.openxmlformats.org/officeDocument/2006/relationships/image" Target="../media/image22.png"/><Relationship Id="rId28" Type="http://schemas.microsoft.com/office/2007/relationships/hdphoto" Target="../media/hdphoto21.wdp"/><Relationship Id="rId10" Type="http://schemas.openxmlformats.org/officeDocument/2006/relationships/image" Target="../media/image5.png"/><Relationship Id="rId19" Type="http://schemas.openxmlformats.org/officeDocument/2006/relationships/image" Target="../media/image42.png"/><Relationship Id="rId31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microsoft.com/office/2007/relationships/hdphoto" Target="../media/hdphoto3.wdp"/><Relationship Id="rId14" Type="http://schemas.microsoft.com/office/2007/relationships/hdphoto" Target="../media/hdphoto13.wdp"/><Relationship Id="rId22" Type="http://schemas.microsoft.com/office/2007/relationships/hdphoto" Target="../media/hdphoto40.wdp"/><Relationship Id="rId27" Type="http://schemas.openxmlformats.org/officeDocument/2006/relationships/image" Target="../media/image26.png"/><Relationship Id="rId30" Type="http://schemas.microsoft.com/office/2007/relationships/hdphoto" Target="../media/hdphoto2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png"/><Relationship Id="rId18" Type="http://schemas.microsoft.com/office/2007/relationships/hdphoto" Target="../media/hdphoto26.wdp"/><Relationship Id="rId26" Type="http://schemas.microsoft.com/office/2007/relationships/hdphoto" Target="../media/hdphoto45.wdp"/><Relationship Id="rId3" Type="http://schemas.microsoft.com/office/2007/relationships/media" Target="../media/media2.mp3"/><Relationship Id="rId21" Type="http://schemas.openxmlformats.org/officeDocument/2006/relationships/image" Target="../media/image52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openxmlformats.org/officeDocument/2006/relationships/image" Target="../media/image32.png"/><Relationship Id="rId25" Type="http://schemas.openxmlformats.org/officeDocument/2006/relationships/image" Target="../media/image54.png"/><Relationship Id="rId2" Type="http://schemas.openxmlformats.org/officeDocument/2006/relationships/audio" Target="../media/media1.mp3"/><Relationship Id="rId16" Type="http://schemas.microsoft.com/office/2007/relationships/hdphoto" Target="../media/hdphoto41.wdp"/><Relationship Id="rId20" Type="http://schemas.microsoft.com/office/2007/relationships/hdphoto" Target="../media/hdphoto42.wdp"/><Relationship Id="rId29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24" Type="http://schemas.microsoft.com/office/2007/relationships/hdphoto" Target="../media/hdphoto44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0.png"/><Relationship Id="rId23" Type="http://schemas.openxmlformats.org/officeDocument/2006/relationships/image" Target="../media/image53.png"/><Relationship Id="rId28" Type="http://schemas.microsoft.com/office/2007/relationships/hdphoto" Target="../media/hdphoto24.wdp"/><Relationship Id="rId10" Type="http://schemas.openxmlformats.org/officeDocument/2006/relationships/image" Target="../media/image5.png"/><Relationship Id="rId19" Type="http://schemas.openxmlformats.org/officeDocument/2006/relationships/image" Target="../media/image51.png"/><Relationship Id="rId4" Type="http://schemas.openxmlformats.org/officeDocument/2006/relationships/audio" Target="../media/media2.mp3"/><Relationship Id="rId9" Type="http://schemas.microsoft.com/office/2007/relationships/hdphoto" Target="../media/hdphoto3.wdp"/><Relationship Id="rId14" Type="http://schemas.microsoft.com/office/2007/relationships/hdphoto" Target="../media/hdphoto13.wdp"/><Relationship Id="rId22" Type="http://schemas.microsoft.com/office/2007/relationships/hdphoto" Target="../media/hdphoto43.wdp"/><Relationship Id="rId27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4.wdp"/><Relationship Id="rId18" Type="http://schemas.microsoft.com/office/2007/relationships/hdphoto" Target="../media/hdphoto21.wdp"/><Relationship Id="rId26" Type="http://schemas.microsoft.com/office/2007/relationships/hdphoto" Target="../media/hdphoto49.wdp"/><Relationship Id="rId3" Type="http://schemas.microsoft.com/office/2007/relationships/media" Target="../media/media2.mp3"/><Relationship Id="rId21" Type="http://schemas.openxmlformats.org/officeDocument/2006/relationships/image" Target="../media/image56.png"/><Relationship Id="rId7" Type="http://schemas.microsoft.com/office/2007/relationships/hdphoto" Target="../media/hdphoto13.wdp"/><Relationship Id="rId12" Type="http://schemas.openxmlformats.org/officeDocument/2006/relationships/image" Target="../media/image5.png"/><Relationship Id="rId17" Type="http://schemas.openxmlformats.org/officeDocument/2006/relationships/image" Target="../media/image26.png"/><Relationship Id="rId25" Type="http://schemas.openxmlformats.org/officeDocument/2006/relationships/image" Target="../media/image58.png"/><Relationship Id="rId2" Type="http://schemas.openxmlformats.org/officeDocument/2006/relationships/audio" Target="../media/media1.mp3"/><Relationship Id="rId16" Type="http://schemas.microsoft.com/office/2007/relationships/hdphoto" Target="../media/hdphoto46.wdp"/><Relationship Id="rId20" Type="http://schemas.microsoft.com/office/2007/relationships/hdphoto" Target="../media/hdphoto33.wdp"/><Relationship Id="rId29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24" Type="http://schemas.microsoft.com/office/2007/relationships/hdphoto" Target="../media/hdphoto48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5.png"/><Relationship Id="rId23" Type="http://schemas.openxmlformats.org/officeDocument/2006/relationships/image" Target="../media/image57.png"/><Relationship Id="rId28" Type="http://schemas.microsoft.com/office/2007/relationships/hdphoto" Target="../media/hdphoto16.wdp"/><Relationship Id="rId10" Type="http://schemas.openxmlformats.org/officeDocument/2006/relationships/image" Target="../media/image4.png"/><Relationship Id="rId19" Type="http://schemas.openxmlformats.org/officeDocument/2006/relationships/image" Target="../media/image41.png"/><Relationship Id="rId31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microsoft.com/office/2007/relationships/hdphoto" Target="../media/hdphoto2.wdp"/><Relationship Id="rId14" Type="http://schemas.openxmlformats.org/officeDocument/2006/relationships/image" Target="../media/image11.png"/><Relationship Id="rId22" Type="http://schemas.microsoft.com/office/2007/relationships/hdphoto" Target="../media/hdphoto47.wdp"/><Relationship Id="rId27" Type="http://schemas.openxmlformats.org/officeDocument/2006/relationships/image" Target="../media/image21.png"/><Relationship Id="rId30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3.wdp"/><Relationship Id="rId18" Type="http://schemas.microsoft.com/office/2007/relationships/hdphoto" Target="../media/hdphoto12.wdp"/><Relationship Id="rId26" Type="http://schemas.microsoft.com/office/2007/relationships/hdphoto" Target="../media/hdphoto51.wdp"/><Relationship Id="rId3" Type="http://schemas.microsoft.com/office/2007/relationships/media" Target="../media/media2.mp3"/><Relationship Id="rId21" Type="http://schemas.openxmlformats.org/officeDocument/2006/relationships/image" Target="../media/image59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openxmlformats.org/officeDocument/2006/relationships/image" Target="../media/image14.png"/><Relationship Id="rId25" Type="http://schemas.openxmlformats.org/officeDocument/2006/relationships/image" Target="../media/image60.png"/><Relationship Id="rId2" Type="http://schemas.openxmlformats.org/officeDocument/2006/relationships/audio" Target="../media/media1.mp3"/><Relationship Id="rId16" Type="http://schemas.microsoft.com/office/2007/relationships/hdphoto" Target="../media/hdphoto41.wdp"/><Relationship Id="rId20" Type="http://schemas.microsoft.com/office/2007/relationships/hdphoto" Target="../media/hdphoto25.wdp"/><Relationship Id="rId29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24" Type="http://schemas.microsoft.com/office/2007/relationships/hdphoto" Target="../media/hdphoto35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0.png"/><Relationship Id="rId23" Type="http://schemas.openxmlformats.org/officeDocument/2006/relationships/image" Target="../media/image44.png"/><Relationship Id="rId28" Type="http://schemas.microsoft.com/office/2007/relationships/hdphoto" Target="../media/hdphoto18.wdp"/><Relationship Id="rId10" Type="http://schemas.openxmlformats.org/officeDocument/2006/relationships/image" Target="../media/image5.png"/><Relationship Id="rId19" Type="http://schemas.openxmlformats.org/officeDocument/2006/relationships/image" Target="../media/image31.png"/><Relationship Id="rId31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microsoft.com/office/2007/relationships/hdphoto" Target="../media/hdphoto3.wdp"/><Relationship Id="rId14" Type="http://schemas.openxmlformats.org/officeDocument/2006/relationships/image" Target="../media/image11.png"/><Relationship Id="rId22" Type="http://schemas.microsoft.com/office/2007/relationships/hdphoto" Target="../media/hdphoto50.wdp"/><Relationship Id="rId27" Type="http://schemas.openxmlformats.org/officeDocument/2006/relationships/image" Target="../media/image23.png"/><Relationship Id="rId30" Type="http://schemas.microsoft.com/office/2007/relationships/hdphoto" Target="../media/hdphoto2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8.png"/><Relationship Id="rId18" Type="http://schemas.microsoft.com/office/2007/relationships/hdphoto" Target="../media/hdphoto19.wdp"/><Relationship Id="rId26" Type="http://schemas.microsoft.com/office/2007/relationships/hdphoto" Target="../media/hdphoto26.wdp"/><Relationship Id="rId3" Type="http://schemas.microsoft.com/office/2007/relationships/media" Target="../media/media2.mp3"/><Relationship Id="rId21" Type="http://schemas.openxmlformats.org/officeDocument/2006/relationships/image" Target="../media/image8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microsoft.com/office/2007/relationships/hdphoto" Target="../media/hdphoto52.wdp"/><Relationship Id="rId20" Type="http://schemas.microsoft.com/office/2007/relationships/hdphoto" Target="../media/hdphoto53.wdp"/><Relationship Id="rId29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24" Type="http://schemas.microsoft.com/office/2007/relationships/hdphoto" Target="../media/hdphoto54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1.png"/><Relationship Id="rId23" Type="http://schemas.openxmlformats.org/officeDocument/2006/relationships/image" Target="../media/image63.png"/><Relationship Id="rId28" Type="http://schemas.microsoft.com/office/2007/relationships/hdphoto" Target="../media/hdphoto39.wdp"/><Relationship Id="rId10" Type="http://schemas.openxmlformats.org/officeDocument/2006/relationships/image" Target="../media/image5.png"/><Relationship Id="rId19" Type="http://schemas.openxmlformats.org/officeDocument/2006/relationships/image" Target="../media/image62.png"/><Relationship Id="rId4" Type="http://schemas.openxmlformats.org/officeDocument/2006/relationships/audio" Target="../media/media2.mp3"/><Relationship Id="rId9" Type="http://schemas.microsoft.com/office/2007/relationships/hdphoto" Target="../media/hdphoto3.wdp"/><Relationship Id="rId14" Type="http://schemas.microsoft.com/office/2007/relationships/hdphoto" Target="../media/hdphoto13.wdp"/><Relationship Id="rId22" Type="http://schemas.microsoft.com/office/2007/relationships/hdphoto" Target="../media/hdphoto7.wdp"/><Relationship Id="rId27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png"/><Relationship Id="rId18" Type="http://schemas.microsoft.com/office/2007/relationships/hdphoto" Target="../media/hdphoto56.wdp"/><Relationship Id="rId26" Type="http://schemas.microsoft.com/office/2007/relationships/hdphoto" Target="../media/hdphoto59.wdp"/><Relationship Id="rId3" Type="http://schemas.microsoft.com/office/2007/relationships/media" Target="../media/media2.mp3"/><Relationship Id="rId21" Type="http://schemas.openxmlformats.org/officeDocument/2006/relationships/image" Target="../media/image6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openxmlformats.org/officeDocument/2006/relationships/image" Target="../media/image65.png"/><Relationship Id="rId25" Type="http://schemas.openxmlformats.org/officeDocument/2006/relationships/image" Target="../media/image68.png"/><Relationship Id="rId2" Type="http://schemas.openxmlformats.org/officeDocument/2006/relationships/audio" Target="../media/media1.mp3"/><Relationship Id="rId16" Type="http://schemas.microsoft.com/office/2007/relationships/hdphoto" Target="../media/hdphoto55.wdp"/><Relationship Id="rId20" Type="http://schemas.microsoft.com/office/2007/relationships/hdphoto" Target="../media/hdphoto28.wdp"/><Relationship Id="rId29" Type="http://schemas.openxmlformats.org/officeDocument/2006/relationships/image" Target="../media/image70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24" Type="http://schemas.microsoft.com/office/2007/relationships/hdphoto" Target="../media/hdphoto58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4.png"/><Relationship Id="rId23" Type="http://schemas.openxmlformats.org/officeDocument/2006/relationships/image" Target="../media/image67.png"/><Relationship Id="rId28" Type="http://schemas.microsoft.com/office/2007/relationships/hdphoto" Target="../media/hdphoto60.wdp"/><Relationship Id="rId10" Type="http://schemas.openxmlformats.org/officeDocument/2006/relationships/image" Target="../media/image5.png"/><Relationship Id="rId19" Type="http://schemas.openxmlformats.org/officeDocument/2006/relationships/image" Target="../media/image35.png"/><Relationship Id="rId31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microsoft.com/office/2007/relationships/hdphoto" Target="../media/hdphoto3.wdp"/><Relationship Id="rId14" Type="http://schemas.microsoft.com/office/2007/relationships/hdphoto" Target="../media/hdphoto13.wdp"/><Relationship Id="rId22" Type="http://schemas.microsoft.com/office/2007/relationships/hdphoto" Target="../media/hdphoto57.wdp"/><Relationship Id="rId27" Type="http://schemas.openxmlformats.org/officeDocument/2006/relationships/image" Target="../media/image69.png"/><Relationship Id="rId30" Type="http://schemas.microsoft.com/office/2007/relationships/hdphoto" Target="../media/hdphoto6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4.wdp"/><Relationship Id="rId18" Type="http://schemas.microsoft.com/office/2007/relationships/hdphoto" Target="../media/hdphoto63.wdp"/><Relationship Id="rId26" Type="http://schemas.microsoft.com/office/2007/relationships/hdphoto" Target="../media/hdphoto12.wdp"/><Relationship Id="rId3" Type="http://schemas.microsoft.com/office/2007/relationships/media" Target="../media/media2.mp3"/><Relationship Id="rId21" Type="http://schemas.openxmlformats.org/officeDocument/2006/relationships/image" Target="../media/image7.png"/><Relationship Id="rId7" Type="http://schemas.microsoft.com/office/2007/relationships/hdphoto" Target="../media/hdphoto13.wdp"/><Relationship Id="rId12" Type="http://schemas.openxmlformats.org/officeDocument/2006/relationships/image" Target="../media/image5.png"/><Relationship Id="rId17" Type="http://schemas.openxmlformats.org/officeDocument/2006/relationships/image" Target="../media/image72.png"/><Relationship Id="rId25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microsoft.com/office/2007/relationships/hdphoto" Target="../media/hdphoto62.wdp"/><Relationship Id="rId20" Type="http://schemas.microsoft.com/office/2007/relationships/hdphoto" Target="../media/hdphoto64.wdp"/><Relationship Id="rId29" Type="http://schemas.openxmlformats.org/officeDocument/2006/relationships/image" Target="../media/image74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24" Type="http://schemas.microsoft.com/office/2007/relationships/hdphoto" Target="../media/hdphoto10.wdp"/><Relationship Id="rId32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1.png"/><Relationship Id="rId23" Type="http://schemas.openxmlformats.org/officeDocument/2006/relationships/image" Target="../media/image12.png"/><Relationship Id="rId28" Type="http://schemas.microsoft.com/office/2007/relationships/hdphoto" Target="../media/hdphoto26.wdp"/><Relationship Id="rId10" Type="http://schemas.openxmlformats.org/officeDocument/2006/relationships/image" Target="../media/image4.png"/><Relationship Id="rId19" Type="http://schemas.openxmlformats.org/officeDocument/2006/relationships/image" Target="../media/image73.png"/><Relationship Id="rId31" Type="http://schemas.microsoft.com/office/2007/relationships/hdphoto" Target="../media/hdphoto49.wdp"/><Relationship Id="rId4" Type="http://schemas.openxmlformats.org/officeDocument/2006/relationships/audio" Target="../media/media2.mp3"/><Relationship Id="rId9" Type="http://schemas.microsoft.com/office/2007/relationships/hdphoto" Target="../media/hdphoto2.wdp"/><Relationship Id="rId14" Type="http://schemas.openxmlformats.org/officeDocument/2006/relationships/image" Target="../media/image11.png"/><Relationship Id="rId22" Type="http://schemas.microsoft.com/office/2007/relationships/hdphoto" Target="../media/hdphoto6.wdp"/><Relationship Id="rId27" Type="http://schemas.openxmlformats.org/officeDocument/2006/relationships/image" Target="../media/image32.png"/><Relationship Id="rId30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13" Type="http://schemas.microsoft.com/office/2007/relationships/hdphoto" Target="../media/hdphoto13.wdp"/><Relationship Id="rId18" Type="http://schemas.microsoft.com/office/2007/relationships/hdphoto" Target="../media/hdphoto8.wdp"/><Relationship Id="rId26" Type="http://schemas.microsoft.com/office/2007/relationships/hdphoto" Target="../media/hdphoto5.wdp"/><Relationship Id="rId3" Type="http://schemas.microsoft.com/office/2007/relationships/media" Target="../media/media2.mp3"/><Relationship Id="rId21" Type="http://schemas.openxmlformats.org/officeDocument/2006/relationships/image" Target="../media/image76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openxmlformats.org/officeDocument/2006/relationships/image" Target="../media/image9.png"/><Relationship Id="rId25" Type="http://schemas.openxmlformats.org/officeDocument/2006/relationships/image" Target="../media/image6.png"/><Relationship Id="rId33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microsoft.com/office/2007/relationships/hdphoto" Target="../media/hdphoto55.wdp"/><Relationship Id="rId20" Type="http://schemas.microsoft.com/office/2007/relationships/hdphoto" Target="../media/hdphoto65.wdp"/><Relationship Id="rId29" Type="http://schemas.openxmlformats.org/officeDocument/2006/relationships/image" Target="../media/image78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24" Type="http://schemas.microsoft.com/office/2007/relationships/hdphoto" Target="../media/hdphoto38.wdp"/><Relationship Id="rId32" Type="http://schemas.microsoft.com/office/2007/relationships/hdphoto" Target="../media/hdphoto69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4.png"/><Relationship Id="rId23" Type="http://schemas.openxmlformats.org/officeDocument/2006/relationships/image" Target="../media/image47.png"/><Relationship Id="rId28" Type="http://schemas.microsoft.com/office/2007/relationships/hdphoto" Target="../media/hdphoto67.wdp"/><Relationship Id="rId10" Type="http://schemas.openxmlformats.org/officeDocument/2006/relationships/image" Target="../media/image5.png"/><Relationship Id="rId19" Type="http://schemas.openxmlformats.org/officeDocument/2006/relationships/image" Target="../media/image75.png"/><Relationship Id="rId31" Type="http://schemas.openxmlformats.org/officeDocument/2006/relationships/image" Target="../media/image79.png"/><Relationship Id="rId4" Type="http://schemas.openxmlformats.org/officeDocument/2006/relationships/audio" Target="../media/media2.mp3"/><Relationship Id="rId9" Type="http://schemas.microsoft.com/office/2007/relationships/hdphoto" Target="../media/hdphoto3.wdp"/><Relationship Id="rId14" Type="http://schemas.openxmlformats.org/officeDocument/2006/relationships/image" Target="../media/image11.png"/><Relationship Id="rId22" Type="http://schemas.microsoft.com/office/2007/relationships/hdphoto" Target="../media/hdphoto66.wdp"/><Relationship Id="rId27" Type="http://schemas.openxmlformats.org/officeDocument/2006/relationships/image" Target="../media/image77.png"/><Relationship Id="rId30" Type="http://schemas.microsoft.com/office/2007/relationships/hdphoto" Target="../media/hdphoto68.wdp"/><Relationship Id="rId8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8.png"/><Relationship Id="rId18" Type="http://schemas.microsoft.com/office/2007/relationships/hdphoto" Target="../media/hdphoto47.wdp"/><Relationship Id="rId26" Type="http://schemas.openxmlformats.org/officeDocument/2006/relationships/image" Target="../media/image35.png"/><Relationship Id="rId3" Type="http://schemas.microsoft.com/office/2007/relationships/media" Target="../media/media2.mp3"/><Relationship Id="rId21" Type="http://schemas.microsoft.com/office/2007/relationships/hdphoto" Target="../media/hdphoto48.wdp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openxmlformats.org/officeDocument/2006/relationships/image" Target="../media/image56.png"/><Relationship Id="rId25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microsoft.com/office/2007/relationships/hdphoto" Target="../media/hdphoto62.wdp"/><Relationship Id="rId20" Type="http://schemas.openxmlformats.org/officeDocument/2006/relationships/image" Target="../media/image57.png"/><Relationship Id="rId29" Type="http://schemas.microsoft.com/office/2007/relationships/hdphoto" Target="../media/hdphoto38.wdp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0.png"/><Relationship Id="rId23" Type="http://schemas.microsoft.com/office/2007/relationships/hdphoto" Target="../media/hdphoto70.wdp"/><Relationship Id="rId28" Type="http://schemas.openxmlformats.org/officeDocument/2006/relationships/image" Target="../media/image47.png"/><Relationship Id="rId10" Type="http://schemas.openxmlformats.org/officeDocument/2006/relationships/image" Target="../media/image5.png"/><Relationship Id="rId19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microsoft.com/office/2007/relationships/hdphoto" Target="../media/hdphoto3.wdp"/><Relationship Id="rId14" Type="http://schemas.microsoft.com/office/2007/relationships/hdphoto" Target="../media/hdphoto13.wdp"/><Relationship Id="rId22" Type="http://schemas.openxmlformats.org/officeDocument/2006/relationships/image" Target="../media/image81.png"/><Relationship Id="rId27" Type="http://schemas.microsoft.com/office/2007/relationships/hdphoto" Target="../media/hdphoto28.wdp"/><Relationship Id="rId30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png"/><Relationship Id="rId18" Type="http://schemas.openxmlformats.org/officeDocument/2006/relationships/image" Target="../media/image84.png"/><Relationship Id="rId26" Type="http://schemas.microsoft.com/office/2007/relationships/hdphoto" Target="../media/hdphoto54.wdp"/><Relationship Id="rId3" Type="http://schemas.microsoft.com/office/2007/relationships/media" Target="../media/media2.mp3"/><Relationship Id="rId21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openxmlformats.org/officeDocument/2006/relationships/image" Target="../media/image83.png"/><Relationship Id="rId25" Type="http://schemas.openxmlformats.org/officeDocument/2006/relationships/image" Target="../media/image63.png"/><Relationship Id="rId2" Type="http://schemas.openxmlformats.org/officeDocument/2006/relationships/audio" Target="../media/media1.mp3"/><Relationship Id="rId16" Type="http://schemas.microsoft.com/office/2007/relationships/hdphoto" Target="../media/hdphoto71.wdp"/><Relationship Id="rId20" Type="http://schemas.microsoft.com/office/2007/relationships/hdphoto" Target="../media/hdphoto9.wdp"/><Relationship Id="rId29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24" Type="http://schemas.microsoft.com/office/2007/relationships/hdphoto" Target="../media/hdphoto12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2.png"/><Relationship Id="rId23" Type="http://schemas.openxmlformats.org/officeDocument/2006/relationships/image" Target="../media/image14.png"/><Relationship Id="rId28" Type="http://schemas.microsoft.com/office/2007/relationships/hdphoto" Target="../media/hdphoto57.wdp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31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microsoft.com/office/2007/relationships/hdphoto" Target="../media/hdphoto3.wdp"/><Relationship Id="rId14" Type="http://schemas.microsoft.com/office/2007/relationships/hdphoto" Target="../media/hdphoto13.wdp"/><Relationship Id="rId22" Type="http://schemas.microsoft.com/office/2007/relationships/hdphoto" Target="../media/hdphoto10.wdp"/><Relationship Id="rId27" Type="http://schemas.openxmlformats.org/officeDocument/2006/relationships/image" Target="../media/image66.png"/><Relationship Id="rId30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microsoft.com/office/2007/relationships/hdphoto" Target="../media/hdphoto73.wdp"/><Relationship Id="rId26" Type="http://schemas.microsoft.com/office/2007/relationships/hdphoto" Target="../media/hdphoto8.wdp"/><Relationship Id="rId3" Type="http://schemas.microsoft.com/office/2007/relationships/media" Target="../media/media2.mp3"/><Relationship Id="rId21" Type="http://schemas.openxmlformats.org/officeDocument/2006/relationships/image" Target="../media/image87.png"/><Relationship Id="rId7" Type="http://schemas.microsoft.com/office/2007/relationships/hdphoto" Target="../media/hdphoto13.wdp"/><Relationship Id="rId12" Type="http://schemas.openxmlformats.org/officeDocument/2006/relationships/image" Target="../media/image5.png"/><Relationship Id="rId17" Type="http://schemas.openxmlformats.org/officeDocument/2006/relationships/image" Target="../media/image86.png"/><Relationship Id="rId25" Type="http://schemas.openxmlformats.org/officeDocument/2006/relationships/image" Target="../media/image88.png"/><Relationship Id="rId33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microsoft.com/office/2007/relationships/hdphoto" Target="../media/hdphoto72.wdp"/><Relationship Id="rId20" Type="http://schemas.microsoft.com/office/2007/relationships/hdphoto" Target="../media/hdphoto27.wdp"/><Relationship Id="rId29" Type="http://schemas.openxmlformats.org/officeDocument/2006/relationships/image" Target="../media/image57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24" Type="http://schemas.microsoft.com/office/2007/relationships/hdphoto" Target="../media/hdphoto7.wdp"/><Relationship Id="rId32" Type="http://schemas.microsoft.com/office/2007/relationships/hdphoto" Target="../media/hdphoto14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5.png"/><Relationship Id="rId23" Type="http://schemas.openxmlformats.org/officeDocument/2006/relationships/image" Target="../media/image8.png"/><Relationship Id="rId28" Type="http://schemas.microsoft.com/office/2007/relationships/hdphoto" Target="../media/hdphoto12.wdp"/><Relationship Id="rId10" Type="http://schemas.openxmlformats.org/officeDocument/2006/relationships/image" Target="../media/image4.png"/><Relationship Id="rId19" Type="http://schemas.openxmlformats.org/officeDocument/2006/relationships/image" Target="../media/image34.png"/><Relationship Id="rId31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microsoft.com/office/2007/relationships/hdphoto" Target="../media/hdphoto2.wdp"/><Relationship Id="rId14" Type="http://schemas.openxmlformats.org/officeDocument/2006/relationships/image" Target="../media/image11.png"/><Relationship Id="rId22" Type="http://schemas.microsoft.com/office/2007/relationships/hdphoto" Target="../media/hdphoto74.wdp"/><Relationship Id="rId27" Type="http://schemas.openxmlformats.org/officeDocument/2006/relationships/image" Target="../media/image14.png"/><Relationship Id="rId30" Type="http://schemas.microsoft.com/office/2007/relationships/hdphoto" Target="../media/hdphoto48.wdp"/><Relationship Id="rId8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3.wdp"/><Relationship Id="rId18" Type="http://schemas.microsoft.com/office/2007/relationships/hdphoto" Target="../media/hdphoto11.wdp"/><Relationship Id="rId26" Type="http://schemas.microsoft.com/office/2007/relationships/hdphoto" Target="../media/hdphoto21.wdp"/><Relationship Id="rId3" Type="http://schemas.microsoft.com/office/2007/relationships/media" Target="../media/media2.mp3"/><Relationship Id="rId21" Type="http://schemas.openxmlformats.org/officeDocument/2006/relationships/image" Target="../media/image25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openxmlformats.org/officeDocument/2006/relationships/image" Target="../media/image13.png"/><Relationship Id="rId25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microsoft.com/office/2007/relationships/hdphoto" Target="../media/hdphoto75.wdp"/><Relationship Id="rId20" Type="http://schemas.microsoft.com/office/2007/relationships/hdphoto" Target="../media/hdphoto17.wdp"/><Relationship Id="rId29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24" Type="http://schemas.microsoft.com/office/2007/relationships/hdphoto" Target="../media/hdphoto22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9.png"/><Relationship Id="rId23" Type="http://schemas.openxmlformats.org/officeDocument/2006/relationships/image" Target="../media/image27.png"/><Relationship Id="rId28" Type="http://schemas.microsoft.com/office/2007/relationships/hdphoto" Target="../media/hdphoto39.wdp"/><Relationship Id="rId10" Type="http://schemas.openxmlformats.org/officeDocument/2006/relationships/image" Target="../media/image5.png"/><Relationship Id="rId19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microsoft.com/office/2007/relationships/hdphoto" Target="../media/hdphoto3.wdp"/><Relationship Id="rId14" Type="http://schemas.openxmlformats.org/officeDocument/2006/relationships/image" Target="../media/image11.png"/><Relationship Id="rId22" Type="http://schemas.microsoft.com/office/2007/relationships/hdphoto" Target="../media/hdphoto20.wdp"/><Relationship Id="rId27" Type="http://schemas.openxmlformats.org/officeDocument/2006/relationships/image" Target="../media/image48.png"/><Relationship Id="rId30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8.png"/><Relationship Id="rId18" Type="http://schemas.microsoft.com/office/2007/relationships/hdphoto" Target="../media/hdphoto54.wdp"/><Relationship Id="rId26" Type="http://schemas.openxmlformats.org/officeDocument/2006/relationships/image" Target="../media/image33.png"/><Relationship Id="rId3" Type="http://schemas.microsoft.com/office/2007/relationships/media" Target="../media/media2.mp3"/><Relationship Id="rId21" Type="http://schemas.microsoft.com/office/2007/relationships/hdphoto" Target="../media/hdphoto76.wdp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openxmlformats.org/officeDocument/2006/relationships/image" Target="../media/image63.png"/><Relationship Id="rId25" Type="http://schemas.microsoft.com/office/2007/relationships/hdphoto" Target="../media/hdphoto59.wdp"/><Relationship Id="rId2" Type="http://schemas.openxmlformats.org/officeDocument/2006/relationships/audio" Target="../media/media1.mp3"/><Relationship Id="rId16" Type="http://schemas.microsoft.com/office/2007/relationships/hdphoto" Target="../media/hdphoto72.wdp"/><Relationship Id="rId20" Type="http://schemas.openxmlformats.org/officeDocument/2006/relationships/image" Target="../media/image90.png"/><Relationship Id="rId29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24" Type="http://schemas.openxmlformats.org/officeDocument/2006/relationships/image" Target="../media/image6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5.png"/><Relationship Id="rId23" Type="http://schemas.microsoft.com/office/2007/relationships/hdphoto" Target="../media/hdphoto57.wdp"/><Relationship Id="rId28" Type="http://schemas.microsoft.com/office/2007/relationships/hdphoto" Target="../media/hdphoto73.wdp"/><Relationship Id="rId10" Type="http://schemas.openxmlformats.org/officeDocument/2006/relationships/image" Target="../media/image5.png"/><Relationship Id="rId19" Type="http://schemas.openxmlformats.org/officeDocument/2006/relationships/image" Target="../media/image83.png"/><Relationship Id="rId31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microsoft.com/office/2007/relationships/hdphoto" Target="../media/hdphoto3.wdp"/><Relationship Id="rId14" Type="http://schemas.microsoft.com/office/2007/relationships/hdphoto" Target="../media/hdphoto13.wdp"/><Relationship Id="rId22" Type="http://schemas.openxmlformats.org/officeDocument/2006/relationships/image" Target="../media/image66.png"/><Relationship Id="rId27" Type="http://schemas.openxmlformats.org/officeDocument/2006/relationships/image" Target="../media/image86.png"/><Relationship Id="rId30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gif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8.png"/><Relationship Id="rId26" Type="http://schemas.microsoft.com/office/2007/relationships/hdphoto" Target="../media/hdphoto10.wdp"/><Relationship Id="rId3" Type="http://schemas.microsoft.com/office/2007/relationships/media" Target="../media/media2.mp3"/><Relationship Id="rId21" Type="http://schemas.microsoft.com/office/2007/relationships/hdphoto" Target="../media/hdphoto8.wdp"/><Relationship Id="rId34" Type="http://schemas.microsoft.com/office/2007/relationships/hdphoto" Target="../media/hdphoto14.wdp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microsoft.com/office/2007/relationships/hdphoto" Target="../media/hdphoto6.wdp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24" Type="http://schemas.openxmlformats.org/officeDocument/2006/relationships/image" Target="../media/image11.png"/><Relationship Id="rId32" Type="http://schemas.microsoft.com/office/2007/relationships/hdphoto" Target="../media/hdphoto13.wdp"/><Relationship Id="rId5" Type="http://schemas.openxmlformats.org/officeDocument/2006/relationships/slideLayout" Target="../slideLayouts/slideLayout2.xml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microsoft.com/office/2007/relationships/hdphoto" Target="../media/hdphoto11.wdp"/><Relationship Id="rId10" Type="http://schemas.openxmlformats.org/officeDocument/2006/relationships/image" Target="../media/image4.png"/><Relationship Id="rId19" Type="http://schemas.microsoft.com/office/2007/relationships/hdphoto" Target="../media/hdphoto7.wdp"/><Relationship Id="rId31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microsoft.com/office/2007/relationships/hdphoto" Target="../media/hdphoto2.wdp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7.png"/><Relationship Id="rId8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8.png"/><Relationship Id="rId26" Type="http://schemas.microsoft.com/office/2007/relationships/hdphoto" Target="../media/hdphoto10.wdp"/><Relationship Id="rId3" Type="http://schemas.microsoft.com/office/2007/relationships/media" Target="../media/media2.mp3"/><Relationship Id="rId21" Type="http://schemas.microsoft.com/office/2007/relationships/hdphoto" Target="../media/hdphoto8.wdp"/><Relationship Id="rId7" Type="http://schemas.microsoft.com/office/2007/relationships/hdphoto" Target="../media/hdphoto13.wdp"/><Relationship Id="rId12" Type="http://schemas.openxmlformats.org/officeDocument/2006/relationships/image" Target="../media/image5.png"/><Relationship Id="rId17" Type="http://schemas.microsoft.com/office/2007/relationships/hdphoto" Target="../media/hdphoto6.wdp"/><Relationship Id="rId25" Type="http://schemas.openxmlformats.org/officeDocument/2006/relationships/image" Target="../media/image12.png"/><Relationship Id="rId33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24" Type="http://schemas.openxmlformats.org/officeDocument/2006/relationships/image" Target="../media/image11.png"/><Relationship Id="rId32" Type="http://schemas.microsoft.com/office/2007/relationships/hdphoto" Target="../media/hdphoto15.wdp"/><Relationship Id="rId5" Type="http://schemas.openxmlformats.org/officeDocument/2006/relationships/slideLayout" Target="../slideLayouts/slideLayout2.xml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microsoft.com/office/2007/relationships/hdphoto" Target="../media/hdphoto11.wdp"/><Relationship Id="rId10" Type="http://schemas.openxmlformats.org/officeDocument/2006/relationships/image" Target="../media/image4.png"/><Relationship Id="rId19" Type="http://schemas.microsoft.com/office/2007/relationships/hdphoto" Target="../media/hdphoto7.wdp"/><Relationship Id="rId31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microsoft.com/office/2007/relationships/hdphoto" Target="../media/hdphoto2.wdp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8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13.wdp"/><Relationship Id="rId18" Type="http://schemas.openxmlformats.org/officeDocument/2006/relationships/image" Target="../media/image23.png"/><Relationship Id="rId26" Type="http://schemas.openxmlformats.org/officeDocument/2006/relationships/image" Target="../media/image16.png"/><Relationship Id="rId3" Type="http://schemas.microsoft.com/office/2007/relationships/media" Target="../media/media2.mp3"/><Relationship Id="rId21" Type="http://schemas.microsoft.com/office/2007/relationships/hdphoto" Target="../media/hdphoto19.wdp"/><Relationship Id="rId34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microsoft.com/office/2007/relationships/hdphoto" Target="../media/hdphoto17.wdp"/><Relationship Id="rId25" Type="http://schemas.microsoft.com/office/2007/relationships/hdphoto" Target="../media/hdphoto20.wdp"/><Relationship Id="rId33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microsoft.com/office/2007/relationships/hdphoto" Target="../media/hdphoto21.wdp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24" Type="http://schemas.openxmlformats.org/officeDocument/2006/relationships/image" Target="../media/image25.png"/><Relationship Id="rId32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16.wdp"/><Relationship Id="rId23" Type="http://schemas.microsoft.com/office/2007/relationships/hdphoto" Target="../media/hdphoto5.wdp"/><Relationship Id="rId28" Type="http://schemas.openxmlformats.org/officeDocument/2006/relationships/image" Target="../media/image26.png"/><Relationship Id="rId10" Type="http://schemas.openxmlformats.org/officeDocument/2006/relationships/image" Target="../media/image5.png"/><Relationship Id="rId19" Type="http://schemas.microsoft.com/office/2007/relationships/hdphoto" Target="../media/hdphoto18.wdp"/><Relationship Id="rId31" Type="http://schemas.microsoft.com/office/2007/relationships/hdphoto" Target="../media/hdphoto22.wdp"/><Relationship Id="rId4" Type="http://schemas.openxmlformats.org/officeDocument/2006/relationships/audio" Target="../media/media2.mp3"/><Relationship Id="rId9" Type="http://schemas.microsoft.com/office/2007/relationships/hdphoto" Target="../media/hdphoto3.wdp"/><Relationship Id="rId14" Type="http://schemas.openxmlformats.org/officeDocument/2006/relationships/image" Target="../media/image21.png"/><Relationship Id="rId22" Type="http://schemas.openxmlformats.org/officeDocument/2006/relationships/image" Target="../media/image6.png"/><Relationship Id="rId27" Type="http://schemas.microsoft.com/office/2007/relationships/hdphoto" Target="../media/hdphoto14.wdp"/><Relationship Id="rId30" Type="http://schemas.openxmlformats.org/officeDocument/2006/relationships/image" Target="../media/image27.png"/><Relationship Id="rId35" Type="http://schemas.openxmlformats.org/officeDocument/2006/relationships/image" Target="../media/image17.png"/><Relationship Id="rId8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hdphoto" Target="../media/hdphoto16.wdp"/><Relationship Id="rId18" Type="http://schemas.openxmlformats.org/officeDocument/2006/relationships/image" Target="../media/image24.png"/><Relationship Id="rId26" Type="http://schemas.openxmlformats.org/officeDocument/2006/relationships/image" Target="../media/image26.png"/><Relationship Id="rId3" Type="http://schemas.microsoft.com/office/2007/relationships/media" Target="../media/media2.mp3"/><Relationship Id="rId21" Type="http://schemas.microsoft.com/office/2007/relationships/hdphoto" Target="../media/hdphoto5.wdp"/><Relationship Id="rId34" Type="http://schemas.microsoft.com/office/2007/relationships/hdphoto" Target="../media/hdphoto13.wdp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17" Type="http://schemas.microsoft.com/office/2007/relationships/hdphoto" Target="../media/hdphoto18.wdp"/><Relationship Id="rId25" Type="http://schemas.microsoft.com/office/2007/relationships/hdphoto" Target="../media/hdphoto14.wdp"/><Relationship Id="rId33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6.png"/><Relationship Id="rId29" Type="http://schemas.microsoft.com/office/2007/relationships/hdphoto" Target="../media/hdphoto22.wdp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24" Type="http://schemas.openxmlformats.org/officeDocument/2006/relationships/image" Target="../media/image16.png"/><Relationship Id="rId32" Type="http://schemas.microsoft.com/office/2007/relationships/hdphoto" Target="../media/hdphoto15.wdp"/><Relationship Id="rId5" Type="http://schemas.openxmlformats.org/officeDocument/2006/relationships/slideLayout" Target="../slideLayouts/slideLayout2.xml"/><Relationship Id="rId15" Type="http://schemas.microsoft.com/office/2007/relationships/hdphoto" Target="../media/hdphoto17.wdp"/><Relationship Id="rId23" Type="http://schemas.microsoft.com/office/2007/relationships/hdphoto" Target="../media/hdphoto20.wdp"/><Relationship Id="rId28" Type="http://schemas.openxmlformats.org/officeDocument/2006/relationships/image" Target="../media/image27.png"/><Relationship Id="rId10" Type="http://schemas.openxmlformats.org/officeDocument/2006/relationships/image" Target="../media/image5.png"/><Relationship Id="rId19" Type="http://schemas.microsoft.com/office/2007/relationships/hdphoto" Target="../media/hdphoto19.wdp"/><Relationship Id="rId31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microsoft.com/office/2007/relationships/hdphoto" Target="../media/hdphoto3.wdp"/><Relationship Id="rId14" Type="http://schemas.openxmlformats.org/officeDocument/2006/relationships/image" Target="../media/image22.png"/><Relationship Id="rId22" Type="http://schemas.openxmlformats.org/officeDocument/2006/relationships/image" Target="../media/image25.png"/><Relationship Id="rId27" Type="http://schemas.microsoft.com/office/2007/relationships/hdphoto" Target="../media/hdphoto21.wdp"/><Relationship Id="rId30" Type="http://schemas.openxmlformats.org/officeDocument/2006/relationships/image" Target="../media/image11.png"/><Relationship Id="rId35" Type="http://schemas.openxmlformats.org/officeDocument/2006/relationships/image" Target="../media/image17.png"/><Relationship Id="rId8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png"/><Relationship Id="rId18" Type="http://schemas.microsoft.com/office/2007/relationships/hdphoto" Target="../media/hdphoto24.wdp"/><Relationship Id="rId26" Type="http://schemas.openxmlformats.org/officeDocument/2006/relationships/image" Target="../media/image35.png"/><Relationship Id="rId3" Type="http://schemas.microsoft.com/office/2007/relationships/media" Target="../media/media2.mp3"/><Relationship Id="rId21" Type="http://schemas.openxmlformats.org/officeDocument/2006/relationships/image" Target="../media/image32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openxmlformats.org/officeDocument/2006/relationships/image" Target="../media/image30.png"/><Relationship Id="rId25" Type="http://schemas.microsoft.com/office/2007/relationships/hdphoto" Target="../media/hdphoto27.wdp"/><Relationship Id="rId2" Type="http://schemas.openxmlformats.org/officeDocument/2006/relationships/audio" Target="../media/media1.mp3"/><Relationship Id="rId16" Type="http://schemas.microsoft.com/office/2007/relationships/hdphoto" Target="../media/hdphoto23.wdp"/><Relationship Id="rId20" Type="http://schemas.microsoft.com/office/2007/relationships/hdphoto" Target="../media/hdphoto25.wdp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24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28" Type="http://schemas.openxmlformats.org/officeDocument/2006/relationships/image" Target="../media/image17.png"/><Relationship Id="rId10" Type="http://schemas.openxmlformats.org/officeDocument/2006/relationships/image" Target="../media/image5.png"/><Relationship Id="rId19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microsoft.com/office/2007/relationships/hdphoto" Target="../media/hdphoto3.wdp"/><Relationship Id="rId14" Type="http://schemas.microsoft.com/office/2007/relationships/hdphoto" Target="../media/hdphoto13.wdp"/><Relationship Id="rId22" Type="http://schemas.microsoft.com/office/2007/relationships/hdphoto" Target="../media/hdphoto26.wdp"/><Relationship Id="rId27" Type="http://schemas.microsoft.com/office/2007/relationships/hdphoto" Target="../media/hdphoto2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4.wdp"/><Relationship Id="rId18" Type="http://schemas.microsoft.com/office/2007/relationships/hdphoto" Target="../media/hdphoto30.wdp"/><Relationship Id="rId26" Type="http://schemas.openxmlformats.org/officeDocument/2006/relationships/image" Target="../media/image42.png"/><Relationship Id="rId3" Type="http://schemas.microsoft.com/office/2007/relationships/media" Target="../media/media2.mp3"/><Relationship Id="rId21" Type="http://schemas.openxmlformats.org/officeDocument/2006/relationships/image" Target="../media/image39.png"/><Relationship Id="rId7" Type="http://schemas.microsoft.com/office/2007/relationships/hdphoto" Target="../media/hdphoto13.wdp"/><Relationship Id="rId12" Type="http://schemas.openxmlformats.org/officeDocument/2006/relationships/image" Target="../media/image5.png"/><Relationship Id="rId17" Type="http://schemas.openxmlformats.org/officeDocument/2006/relationships/image" Target="../media/image37.png"/><Relationship Id="rId25" Type="http://schemas.microsoft.com/office/2007/relationships/hdphoto" Target="../media/hdphoto33.wdp"/><Relationship Id="rId2" Type="http://schemas.openxmlformats.org/officeDocument/2006/relationships/audio" Target="../media/media1.mp3"/><Relationship Id="rId16" Type="http://schemas.microsoft.com/office/2007/relationships/hdphoto" Target="../media/hdphoto29.wdp"/><Relationship Id="rId20" Type="http://schemas.microsoft.com/office/2007/relationships/hdphoto" Target="../media/hdphoto31.wdp"/><Relationship Id="rId29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24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6.png"/><Relationship Id="rId23" Type="http://schemas.microsoft.com/office/2007/relationships/hdphoto" Target="../media/hdphoto32.wdp"/><Relationship Id="rId28" Type="http://schemas.openxmlformats.org/officeDocument/2006/relationships/image" Target="../media/image43.gif"/><Relationship Id="rId10" Type="http://schemas.openxmlformats.org/officeDocument/2006/relationships/image" Target="../media/image4.png"/><Relationship Id="rId19" Type="http://schemas.openxmlformats.org/officeDocument/2006/relationships/image" Target="../media/image38.png"/><Relationship Id="rId4" Type="http://schemas.openxmlformats.org/officeDocument/2006/relationships/audio" Target="../media/media2.mp3"/><Relationship Id="rId9" Type="http://schemas.microsoft.com/office/2007/relationships/hdphoto" Target="../media/hdphoto2.wdp"/><Relationship Id="rId14" Type="http://schemas.openxmlformats.org/officeDocument/2006/relationships/image" Target="../media/image11.png"/><Relationship Id="rId22" Type="http://schemas.openxmlformats.org/officeDocument/2006/relationships/image" Target="../media/image40.png"/><Relationship Id="rId27" Type="http://schemas.microsoft.com/office/2007/relationships/hdphoto" Target="../media/hdphoto3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3.wdp"/><Relationship Id="rId18" Type="http://schemas.microsoft.com/office/2007/relationships/hdphoto" Target="../media/hdphoto7.wdp"/><Relationship Id="rId26" Type="http://schemas.microsoft.com/office/2007/relationships/hdphoto" Target="../media/hdphoto37.wdp"/><Relationship Id="rId3" Type="http://schemas.microsoft.com/office/2007/relationships/media" Target="../media/media2.mp3"/><Relationship Id="rId21" Type="http://schemas.openxmlformats.org/officeDocument/2006/relationships/image" Target="../media/image44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openxmlformats.org/officeDocument/2006/relationships/image" Target="../media/image8.png"/><Relationship Id="rId25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microsoft.com/office/2007/relationships/hdphoto" Target="../media/hdphoto23.wdp"/><Relationship Id="rId20" Type="http://schemas.microsoft.com/office/2007/relationships/hdphoto" Target="../media/hdphoto25.wdp"/><Relationship Id="rId29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24" Type="http://schemas.microsoft.com/office/2007/relationships/hdphoto" Target="../media/hdphoto36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9.png"/><Relationship Id="rId23" Type="http://schemas.openxmlformats.org/officeDocument/2006/relationships/image" Target="../media/image45.png"/><Relationship Id="rId28" Type="http://schemas.microsoft.com/office/2007/relationships/hdphoto" Target="../media/hdphoto38.wdp"/><Relationship Id="rId10" Type="http://schemas.openxmlformats.org/officeDocument/2006/relationships/image" Target="../media/image5.png"/><Relationship Id="rId19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microsoft.com/office/2007/relationships/hdphoto" Target="../media/hdphoto3.wdp"/><Relationship Id="rId14" Type="http://schemas.openxmlformats.org/officeDocument/2006/relationships/image" Target="../media/image11.png"/><Relationship Id="rId22" Type="http://schemas.microsoft.com/office/2007/relationships/hdphoto" Target="../media/hdphoto35.wdp"/><Relationship Id="rId27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ángulo 4"/>
          <p:cNvSpPr/>
          <p:nvPr/>
        </p:nvSpPr>
        <p:spPr>
          <a:xfrm>
            <a:off x="5003075" y="274320"/>
            <a:ext cx="3409406" cy="1397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Comprando con las sílabas </a:t>
            </a:r>
            <a:endParaRPr lang="en-US" sz="4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60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80" l="10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29" y="2276376"/>
            <a:ext cx="4441371" cy="458162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8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467" y="664028"/>
            <a:ext cx="6193971" cy="61939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69" b="26846" l="3154" r="62923">
                        <a14:foregroundMark x1="9077" y1="10000" x2="53846" y2="9538"/>
                        <a14:foregroundMark x1="8154" y1="9077" x2="18000" y2="8923"/>
                        <a14:foregroundMark x1="37846" y1="10846" x2="57538" y2="9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1" t="8828" r="37038" b="73388"/>
          <a:stretch/>
        </p:blipFill>
        <p:spPr>
          <a:xfrm>
            <a:off x="446644" y="251316"/>
            <a:ext cx="4519747" cy="1136468"/>
          </a:xfrm>
          <a:prstGeom prst="rect">
            <a:avLst/>
          </a:prstGeom>
        </p:spPr>
      </p:pic>
      <p:sp>
        <p:nvSpPr>
          <p:cNvPr id="22" name="Llamada ovalada 21"/>
          <p:cNvSpPr/>
          <p:nvPr/>
        </p:nvSpPr>
        <p:spPr>
          <a:xfrm>
            <a:off x="5449505" y="964017"/>
            <a:ext cx="3644537" cy="2050868"/>
          </a:xfrm>
          <a:prstGeom prst="wedgeEllipseCallou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Tengo que comprar algo que tenga 4 sílabas </a:t>
            </a:r>
            <a:endParaRPr lang="en-US" sz="2800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3" y="-40680"/>
            <a:ext cx="7336524" cy="1035603"/>
          </a:xfrm>
          <a:prstGeom prst="rect">
            <a:avLst/>
          </a:prstGeom>
        </p:spPr>
      </p:pic>
      <p:pic>
        <p:nvPicPr>
          <p:cNvPr id="19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440" b="49683" l="72045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52" t="5177" b="50093"/>
          <a:stretch/>
        </p:blipFill>
        <p:spPr>
          <a:xfrm>
            <a:off x="10998454" y="964017"/>
            <a:ext cx="1019317" cy="1223884"/>
          </a:xfr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3962" y1="89673" x2="29712" y2="92443"/>
                        <a14:foregroundMark x1="68211" y1="95970" x2="61182" y2="97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91" y="3314874"/>
            <a:ext cx="3102430" cy="33567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695" l="9402" r="100000">
                        <a14:foregroundMark x1="37821" y1="77744" x2="75855" y2="81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466" y="2619468"/>
            <a:ext cx="1936354" cy="1225387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695" l="9402" r="100000">
                        <a14:foregroundMark x1="37821" y1="77744" x2="75855" y2="81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9817">
            <a:off x="8228565" y="2518415"/>
            <a:ext cx="2697181" cy="177792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607" b="89738" l="2402" r="991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261" y="3368572"/>
            <a:ext cx="1754505" cy="175450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70" y="4598178"/>
            <a:ext cx="2218833" cy="2218833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00" b="99600" l="10000" r="90000">
                        <a14:foregroundMark x1="51522" y1="55400" x2="63478" y2="54000"/>
                        <a14:foregroundMark x1="37826" y1="85600" x2="38152" y2="73200"/>
                        <a14:foregroundMark x1="38913" y1="22200" x2="59891" y2="24400"/>
                        <a14:foregroundMark x1="38913" y1="32400" x2="47935" y2="37200"/>
                        <a14:foregroundMark x1="42500" y1="6600" x2="50652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31" t="-606" r="25652" b="-606"/>
          <a:stretch/>
        </p:blipFill>
        <p:spPr>
          <a:xfrm>
            <a:off x="1489399" y="1325081"/>
            <a:ext cx="862148" cy="1046489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077" b="9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498" y="5099476"/>
            <a:ext cx="1422706" cy="1147428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744" b="89776" l="3834" r="96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66" y="1238559"/>
            <a:ext cx="1255672" cy="125567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747" b="95115" l="9961" r="966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47" y="3926756"/>
            <a:ext cx="1569078" cy="1066483"/>
          </a:xfrm>
          <a:prstGeom prst="rect">
            <a:avLst/>
          </a:prstGeom>
        </p:spPr>
      </p:pic>
      <p:pic>
        <p:nvPicPr>
          <p:cNvPr id="29" name="CAJA REGISTRADORA  Efecto de 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141131" y="1107161"/>
            <a:ext cx="609600" cy="609600"/>
          </a:xfrm>
          <a:prstGeom prst="rect">
            <a:avLst/>
          </a:prstGeom>
        </p:spPr>
      </p:pic>
      <p:pic>
        <p:nvPicPr>
          <p:cNvPr id="30" name="Efecto de sonido bien win ganador acier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76579" y="6004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4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10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lamada ovalada 21"/>
          <p:cNvSpPr/>
          <p:nvPr/>
        </p:nvSpPr>
        <p:spPr>
          <a:xfrm>
            <a:off x="5386814" y="1051483"/>
            <a:ext cx="3644537" cy="2050868"/>
          </a:xfrm>
          <a:prstGeom prst="wedgeEllipseCallou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Tengo que comprar algo que tenga 3 sílabas </a:t>
            </a:r>
            <a:endParaRPr lang="en-US" sz="28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80" l="10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949" y="2276376"/>
            <a:ext cx="4441371" cy="45816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8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624" y="664029"/>
            <a:ext cx="6193971" cy="619397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69" b="26846" l="3154" r="62923">
                        <a14:foregroundMark x1="9077" y1="10000" x2="53846" y2="9538"/>
                        <a14:foregroundMark x1="8154" y1="9077" x2="18000" y2="8923"/>
                        <a14:foregroundMark x1="37846" y1="10846" x2="57538" y2="9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1" t="8828" r="37038" b="73388"/>
          <a:stretch/>
        </p:blipFill>
        <p:spPr>
          <a:xfrm>
            <a:off x="385354" y="265110"/>
            <a:ext cx="4519747" cy="113646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3" y="-40680"/>
            <a:ext cx="7336524" cy="1035603"/>
          </a:xfrm>
          <a:prstGeom prst="rect">
            <a:avLst/>
          </a:prstGeom>
        </p:spPr>
      </p:pic>
      <p:pic>
        <p:nvPicPr>
          <p:cNvPr id="21" name="Marcador de contenido 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74" b="50951" l="2716" r="25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" t="-70" r="74799" b="46934"/>
          <a:stretch/>
        </p:blipFill>
        <p:spPr>
          <a:xfrm>
            <a:off x="10919380" y="829102"/>
            <a:ext cx="914399" cy="147135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846" l="0" r="99538">
                        <a14:foregroundMark x1="50462" y1="40769" x2="50846" y2="47615"/>
                        <a14:foregroundMark x1="57692" y1="40538" x2="56692" y2="45538"/>
                        <a14:foregroundMark x1="33077" y1="51462" x2="37846" y2="53538"/>
                        <a14:foregroundMark x1="70462" y1="50077" x2="76385" y2="49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4" y="2923902"/>
            <a:ext cx="4456611" cy="445661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79" b="98106" l="0" r="9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6722" y="3749840"/>
            <a:ext cx="1774916" cy="108971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79" b="98106" l="0" r="9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4543" y="2280575"/>
            <a:ext cx="2913290" cy="19488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462" b="99231" l="538" r="98462">
                        <a14:foregroundMark x1="12000" y1="26692" x2="24385" y2="22462"/>
                        <a14:foregroundMark x1="14231" y1="24923" x2="21692" y2="23231"/>
                        <a14:foregroundMark x1="24692" y1="22308" x2="40538" y2="20923"/>
                        <a14:foregroundMark x1="44538" y1="21154" x2="58846" y2="22077"/>
                        <a14:foregroundMark x1="59000" y1="22077" x2="67231" y2="24154"/>
                        <a14:foregroundMark x1="66846" y1="24000" x2="73308" y2="26308"/>
                        <a14:foregroundMark x1="40000" y1="21154" x2="44385" y2="21154"/>
                        <a14:foregroundMark x1="75000" y1="35231" x2="84692" y2="31615"/>
                        <a14:foregroundMark x1="87769" y1="35077" x2="86462" y2="41308"/>
                        <a14:foregroundMark x1="66615" y1="54692" x2="84000" y2="4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00" y="2614228"/>
            <a:ext cx="1281551" cy="12815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77" b="96417" l="2865" r="990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08" y="2626717"/>
            <a:ext cx="1265506" cy="10592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769" b="975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7015">
            <a:off x="2146719" y="1051483"/>
            <a:ext cx="1614877" cy="161487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308" r="98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868" y="4980111"/>
            <a:ext cx="1387493" cy="127435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244" l="9845" r="89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96" y="4817425"/>
            <a:ext cx="1294039" cy="1330916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3347710" y="5665024"/>
            <a:ext cx="522514" cy="2816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SAL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3" name="CAJA REGISTRADORA  Efecto de 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141131" y="1107161"/>
            <a:ext cx="609600" cy="609600"/>
          </a:xfrm>
          <a:prstGeom prst="rect">
            <a:avLst/>
          </a:prstGeom>
        </p:spPr>
      </p:pic>
      <p:pic>
        <p:nvPicPr>
          <p:cNvPr id="24" name="Efecto de sonido bien win ganador acier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376579" y="6004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4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10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lamada ovalada 21"/>
          <p:cNvSpPr/>
          <p:nvPr/>
        </p:nvSpPr>
        <p:spPr>
          <a:xfrm>
            <a:off x="5386814" y="1051483"/>
            <a:ext cx="3644537" cy="2050868"/>
          </a:xfrm>
          <a:prstGeom prst="wedgeEllipseCallou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Tengo que comprar algo que tenga 2 sílabas </a:t>
            </a:r>
            <a:endParaRPr lang="en-US" sz="2800" dirty="0"/>
          </a:p>
        </p:txBody>
      </p:sp>
      <p:pic>
        <p:nvPicPr>
          <p:cNvPr id="8" name="Marcador de contenido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3" b="49049" l="25240" r="485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46" t="4376" r="51437" b="50293"/>
          <a:stretch/>
        </p:blipFill>
        <p:spPr>
          <a:xfrm>
            <a:off x="10856360" y="1007876"/>
            <a:ext cx="916577" cy="13181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980" l="10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949" y="2276376"/>
            <a:ext cx="4441371" cy="45816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0" b="98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624" y="664029"/>
            <a:ext cx="6193971" cy="619397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69" b="26846" l="3154" r="62923">
                        <a14:foregroundMark x1="9077" y1="10000" x2="53846" y2="9538"/>
                        <a14:foregroundMark x1="8154" y1="9077" x2="18000" y2="8923"/>
                        <a14:foregroundMark x1="37846" y1="10846" x2="57538" y2="9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1" t="8828" r="37038" b="73388"/>
          <a:stretch/>
        </p:blipFill>
        <p:spPr>
          <a:xfrm>
            <a:off x="385354" y="265110"/>
            <a:ext cx="4519747" cy="113646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3" y="-40680"/>
            <a:ext cx="7336524" cy="10356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85" l="0" r="100000">
                        <a14:foregroundMark x1="13578" y1="30108" x2="27476" y2="40538"/>
                        <a14:foregroundMark x1="68530" y1="39785" x2="89457" y2="27097"/>
                        <a14:foregroundMark x1="52875" y1="95591" x2="70128" y2="94839"/>
                        <a14:foregroundMark x1="17252" y1="96344" x2="29712" y2="9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815" y="3435530"/>
            <a:ext cx="2334116" cy="346761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44" b="89776" l="3834" r="96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845" y="2714820"/>
            <a:ext cx="1255672" cy="125567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44" b="89776" l="3834" r="96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8689">
            <a:off x="8560636" y="2094330"/>
            <a:ext cx="2333188" cy="233318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41" y="1304499"/>
            <a:ext cx="1502844" cy="124435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100000">
                        <a14:foregroundMark x1="5000" y1="56538" x2="48947" y2="58462"/>
                        <a14:foregroundMark x1="6316" y1="44615" x2="59737" y2="45385"/>
                        <a14:foregroundMark x1="4211" y1="64231" x2="65789" y2="57308"/>
                        <a14:foregroundMark x1="25263" y1="52308" x2="61842" y2="5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8354">
            <a:off x="2787776" y="3932670"/>
            <a:ext cx="1446269" cy="98955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85" y="3357715"/>
            <a:ext cx="1598432" cy="159843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959" b="100000" l="962" r="997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149">
            <a:off x="3334259" y="1034555"/>
            <a:ext cx="711808" cy="141383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17891" y1="56716" x2="43930" y2="81237"/>
                        <a14:foregroundMark x1="17093" y1="57569" x2="31949" y2="75906"/>
                        <a14:foregroundMark x1="45847" y1="79957" x2="54313" y2="76546"/>
                        <a14:foregroundMark x1="16134" y1="56503" x2="19010" y2="53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56" y="4920954"/>
            <a:ext cx="1643218" cy="123110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493" b="9403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18" y="4999993"/>
            <a:ext cx="1582177" cy="1185369"/>
          </a:xfrm>
          <a:prstGeom prst="rect">
            <a:avLst/>
          </a:prstGeom>
        </p:spPr>
      </p:pic>
      <p:pic>
        <p:nvPicPr>
          <p:cNvPr id="21" name="CAJA REGISTRADORA  Efecto de 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141131" y="1107161"/>
            <a:ext cx="609600" cy="609600"/>
          </a:xfrm>
          <a:prstGeom prst="rect">
            <a:avLst/>
          </a:prstGeom>
        </p:spPr>
      </p:pic>
      <p:pic>
        <p:nvPicPr>
          <p:cNvPr id="23" name="Efecto de sonido bien win ganador acier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76579" y="6004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8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10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80" l="10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29" y="2276376"/>
            <a:ext cx="4441371" cy="458162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8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467" y="664028"/>
            <a:ext cx="6193971" cy="61939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69" b="26846" l="3154" r="62923">
                        <a14:foregroundMark x1="9077" y1="10000" x2="53846" y2="9538"/>
                        <a14:foregroundMark x1="8154" y1="9077" x2="18000" y2="8923"/>
                        <a14:foregroundMark x1="37846" y1="10846" x2="57538" y2="9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1" t="8828" r="37038" b="73388"/>
          <a:stretch/>
        </p:blipFill>
        <p:spPr>
          <a:xfrm>
            <a:off x="446644" y="251316"/>
            <a:ext cx="4519747" cy="1136468"/>
          </a:xfrm>
          <a:prstGeom prst="rect">
            <a:avLst/>
          </a:prstGeom>
        </p:spPr>
      </p:pic>
      <p:sp>
        <p:nvSpPr>
          <p:cNvPr id="22" name="Llamada ovalada 21"/>
          <p:cNvSpPr/>
          <p:nvPr/>
        </p:nvSpPr>
        <p:spPr>
          <a:xfrm>
            <a:off x="5449505" y="964017"/>
            <a:ext cx="3644537" cy="2050868"/>
          </a:xfrm>
          <a:prstGeom prst="wedgeEllipseCallou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Tengo que comprar algo que tenga 3 sílabas </a:t>
            </a:r>
            <a:endParaRPr lang="en-US" sz="2800" dirty="0"/>
          </a:p>
        </p:txBody>
      </p:sp>
      <p:pic>
        <p:nvPicPr>
          <p:cNvPr id="23" name="Marcador de contenido 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668" b="47992" l="48403" r="698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63" t="4376" r="27620" b="49993"/>
          <a:stretch/>
        </p:blipFill>
        <p:spPr>
          <a:xfrm>
            <a:off x="10806363" y="1112031"/>
            <a:ext cx="870761" cy="126053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3" y="-40680"/>
            <a:ext cx="7336524" cy="103560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846" l="0" r="99538">
                        <a14:foregroundMark x1="50462" y1="40769" x2="50846" y2="47615"/>
                        <a14:foregroundMark x1="57692" y1="40538" x2="56692" y2="45538"/>
                        <a14:foregroundMark x1="33077" y1="51462" x2="37846" y2="53538"/>
                        <a14:foregroundMark x1="70462" y1="50077" x2="76385" y2="49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05" y="2839136"/>
            <a:ext cx="4456611" cy="445661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4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780" y="2406566"/>
            <a:ext cx="1291185" cy="135444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4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4932">
            <a:off x="8397697" y="1874889"/>
            <a:ext cx="2537214" cy="266152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2" b="99769" l="2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10" y="3861361"/>
            <a:ext cx="1063507" cy="10233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56" b="98977" l="639" r="99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06" y="2698002"/>
            <a:ext cx="1709874" cy="10679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438" b="94083" l="9467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13" y="3761013"/>
            <a:ext cx="1174295" cy="117429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235">
            <a:off x="1492887" y="1313962"/>
            <a:ext cx="1338901" cy="154717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32" b="93789" l="630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65" y="1292914"/>
            <a:ext cx="1259861" cy="124823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444" b="94077" l="4106" r="967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310" y="4997931"/>
            <a:ext cx="1816509" cy="1289136"/>
          </a:xfrm>
          <a:prstGeom prst="rect">
            <a:avLst/>
          </a:prstGeom>
        </p:spPr>
      </p:pic>
      <p:pic>
        <p:nvPicPr>
          <p:cNvPr id="21" name="CAJA REGISTRADORA  Efecto de 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141131" y="1107161"/>
            <a:ext cx="609600" cy="609600"/>
          </a:xfrm>
          <a:prstGeom prst="rect">
            <a:avLst/>
          </a:prstGeom>
        </p:spPr>
      </p:pic>
      <p:pic>
        <p:nvPicPr>
          <p:cNvPr id="24" name="Efecto de sonido bien win ganador acier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76579" y="6004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2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10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80" l="10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29" y="2276376"/>
            <a:ext cx="4441371" cy="458162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8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467" y="664028"/>
            <a:ext cx="6193971" cy="61939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69" b="26846" l="3154" r="62923">
                        <a14:foregroundMark x1="9077" y1="10000" x2="53846" y2="9538"/>
                        <a14:foregroundMark x1="8154" y1="9077" x2="18000" y2="8923"/>
                        <a14:foregroundMark x1="37846" y1="10846" x2="57538" y2="9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1" t="8828" r="37038" b="73388"/>
          <a:stretch/>
        </p:blipFill>
        <p:spPr>
          <a:xfrm>
            <a:off x="446644" y="251316"/>
            <a:ext cx="4519747" cy="1136468"/>
          </a:xfrm>
          <a:prstGeom prst="rect">
            <a:avLst/>
          </a:prstGeom>
        </p:spPr>
      </p:pic>
      <p:sp>
        <p:nvSpPr>
          <p:cNvPr id="22" name="Llamada ovalada 21"/>
          <p:cNvSpPr/>
          <p:nvPr/>
        </p:nvSpPr>
        <p:spPr>
          <a:xfrm>
            <a:off x="5449505" y="964017"/>
            <a:ext cx="3644537" cy="2050868"/>
          </a:xfrm>
          <a:prstGeom prst="wedgeEllipseCallou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Tengo que comprar algo que tenga </a:t>
            </a:r>
            <a:r>
              <a:rPr lang="es-ES" sz="2800" dirty="0"/>
              <a:t>2</a:t>
            </a:r>
            <a:r>
              <a:rPr lang="es-ES" sz="2800" dirty="0" smtClean="0"/>
              <a:t> sílabas </a:t>
            </a:r>
            <a:endParaRPr lang="en-US" sz="2800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3" y="-40680"/>
            <a:ext cx="7336524" cy="1035603"/>
          </a:xfrm>
          <a:prstGeom prst="rect">
            <a:avLst/>
          </a:prstGeom>
        </p:spPr>
      </p:pic>
      <p:pic>
        <p:nvPicPr>
          <p:cNvPr id="19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440" b="49683" l="72045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52" t="5177" b="50093"/>
          <a:stretch/>
        </p:blipFill>
        <p:spPr>
          <a:xfrm>
            <a:off x="10998454" y="964017"/>
            <a:ext cx="1019317" cy="1223884"/>
          </a:xfr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85" l="0" r="100000">
                        <a14:foregroundMark x1="13578" y1="30108" x2="27476" y2="40538"/>
                        <a14:foregroundMark x1="68530" y1="39785" x2="89457" y2="27097"/>
                        <a14:foregroundMark x1="52875" y1="95591" x2="70128" y2="94839"/>
                        <a14:foregroundMark x1="17252" y1="96344" x2="29712" y2="9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13" y="3314874"/>
            <a:ext cx="2334116" cy="346761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85" b="100000" l="0" r="991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2169" y="2611913"/>
            <a:ext cx="993948" cy="100731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85" b="100000" l="0" r="991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7365" y="1999621"/>
            <a:ext cx="2087103" cy="211518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53" b="94477" l="8786" r="89793">
                        <a14:foregroundMark x1="14212" y1="77321" x2="60724" y2="80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847" y="4725946"/>
            <a:ext cx="1508874" cy="165898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493" b="9403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633" y="1361969"/>
            <a:ext cx="1582177" cy="118536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8203" b="89954" l="1342" r="947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8501" y="2123216"/>
            <a:ext cx="1026103" cy="186798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79" b="98106" l="0" r="9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7369" y="3761013"/>
            <a:ext cx="1774916" cy="108971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695" l="9402" r="100000">
                        <a14:foregroundMark x1="37821" y1="77744" x2="75855" y2="81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288" y="4974688"/>
            <a:ext cx="1936354" cy="1225387"/>
          </a:xfrm>
          <a:prstGeom prst="rect">
            <a:avLst/>
          </a:prstGeom>
        </p:spPr>
      </p:pic>
      <p:pic>
        <p:nvPicPr>
          <p:cNvPr id="24" name="CAJA REGISTRADORA  Efecto de 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141131" y="1107161"/>
            <a:ext cx="609600" cy="609600"/>
          </a:xfrm>
          <a:prstGeom prst="rect">
            <a:avLst/>
          </a:prstGeom>
        </p:spPr>
      </p:pic>
      <p:pic>
        <p:nvPicPr>
          <p:cNvPr id="25" name="Efecto de sonido bien win ganador acier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376579" y="6004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9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10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lamada ovalada 21"/>
          <p:cNvSpPr/>
          <p:nvPr/>
        </p:nvSpPr>
        <p:spPr>
          <a:xfrm>
            <a:off x="5386814" y="1051483"/>
            <a:ext cx="3644537" cy="2050868"/>
          </a:xfrm>
          <a:prstGeom prst="wedgeEllipseCallou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Tengo que comprar algo que tenga 1 sílabas </a:t>
            </a:r>
            <a:endParaRPr lang="en-US" sz="28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80" l="10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949" y="2276376"/>
            <a:ext cx="4441371" cy="45816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8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624" y="664029"/>
            <a:ext cx="6193971" cy="619397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69" b="26846" l="3154" r="62923">
                        <a14:foregroundMark x1="9077" y1="10000" x2="53846" y2="9538"/>
                        <a14:foregroundMark x1="8154" y1="9077" x2="18000" y2="8923"/>
                        <a14:foregroundMark x1="37846" y1="10846" x2="57538" y2="9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1" t="8828" r="37038" b="73388"/>
          <a:stretch/>
        </p:blipFill>
        <p:spPr>
          <a:xfrm>
            <a:off x="385354" y="265110"/>
            <a:ext cx="4519747" cy="113646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3" y="-40680"/>
            <a:ext cx="7336524" cy="1035603"/>
          </a:xfrm>
          <a:prstGeom prst="rect">
            <a:avLst/>
          </a:prstGeom>
        </p:spPr>
      </p:pic>
      <p:pic>
        <p:nvPicPr>
          <p:cNvPr id="21" name="Marcador de contenido 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74" b="50951" l="2716" r="25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" t="-70" r="74799" b="46934"/>
          <a:stretch/>
        </p:blipFill>
        <p:spPr>
          <a:xfrm>
            <a:off x="10919380" y="829102"/>
            <a:ext cx="914399" cy="147135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5272" r="96326">
                        <a14:foregroundMark x1="28115" y1="25424" x2="49201" y2="24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387" y="3484401"/>
            <a:ext cx="2885531" cy="299154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94" r="967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819" y="2106287"/>
            <a:ext cx="2063931" cy="206393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42" y="2535423"/>
            <a:ext cx="935139" cy="113385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778" b="89778" l="9778" r="98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755" y="3451817"/>
            <a:ext cx="1844341" cy="1844341"/>
          </a:xfrm>
          <a:prstGeom prst="rect">
            <a:avLst/>
          </a:prstGeom>
        </p:spPr>
      </p:pic>
      <p:sp>
        <p:nvSpPr>
          <p:cNvPr id="7" name="AutoShape 2" descr="Transparent Avion Animado Png - Imagenes De Aviones Animados, Png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407" l="0" r="99767">
                        <a14:foregroundMark x1="12093" y1="37778" x2="25814" y2="44000"/>
                        <a14:foregroundMark x1="35814" y1="46815" x2="72674" y2="46815"/>
                        <a14:foregroundMark x1="9186" y1="40148" x2="25233" y2="5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57" y="1460242"/>
            <a:ext cx="1392326" cy="109281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>
                        <a14:foregroundMark x1="46326" y1="47923" x2="50479" y2="50160"/>
                        <a14:foregroundMark x1="50799" y1="49201" x2="57029" y2="4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97" y="988577"/>
            <a:ext cx="1790426" cy="179042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94" r="967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2672" flipH="1">
            <a:off x="8000042" y="1456535"/>
            <a:ext cx="3134333" cy="348292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" b="100000" l="8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072" y="5036958"/>
            <a:ext cx="1447800" cy="14478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3831">
            <a:off x="1273101" y="4874927"/>
            <a:ext cx="1468389" cy="1468389"/>
          </a:xfrm>
          <a:prstGeom prst="rect">
            <a:avLst/>
          </a:prstGeom>
        </p:spPr>
      </p:pic>
      <p:pic>
        <p:nvPicPr>
          <p:cNvPr id="20" name="CAJA REGISTRADORA  Efecto de 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141131" y="1107161"/>
            <a:ext cx="609600" cy="609600"/>
          </a:xfrm>
          <a:prstGeom prst="rect">
            <a:avLst/>
          </a:prstGeom>
        </p:spPr>
      </p:pic>
      <p:pic>
        <p:nvPicPr>
          <p:cNvPr id="23" name="Efecto de sonido bien win ganador acier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76579" y="6004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7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10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lamada ovalada 21"/>
          <p:cNvSpPr/>
          <p:nvPr/>
        </p:nvSpPr>
        <p:spPr>
          <a:xfrm>
            <a:off x="5386814" y="1051483"/>
            <a:ext cx="3644537" cy="2050868"/>
          </a:xfrm>
          <a:prstGeom prst="wedgeEllipseCallou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Tengo que comprar algo que tenga 2 sílabas </a:t>
            </a:r>
            <a:endParaRPr lang="en-US" sz="2800" dirty="0"/>
          </a:p>
        </p:txBody>
      </p:sp>
      <p:pic>
        <p:nvPicPr>
          <p:cNvPr id="8" name="Marcador de contenido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3" b="49049" l="25240" r="485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46" t="4376" r="51437" b="50293"/>
          <a:stretch/>
        </p:blipFill>
        <p:spPr>
          <a:xfrm>
            <a:off x="10856360" y="1007876"/>
            <a:ext cx="916577" cy="13181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980" l="10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949" y="2276376"/>
            <a:ext cx="4441371" cy="45816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0" b="98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624" y="664029"/>
            <a:ext cx="6193971" cy="619397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69" b="26846" l="3154" r="62923">
                        <a14:foregroundMark x1="9077" y1="10000" x2="53846" y2="9538"/>
                        <a14:foregroundMark x1="8154" y1="9077" x2="18000" y2="8923"/>
                        <a14:foregroundMark x1="37846" y1="10846" x2="57538" y2="9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1" t="8828" r="37038" b="73388"/>
          <a:stretch/>
        </p:blipFill>
        <p:spPr>
          <a:xfrm>
            <a:off x="385354" y="265110"/>
            <a:ext cx="4519747" cy="113646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3" y="-40680"/>
            <a:ext cx="7336524" cy="103560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0000" r="90000">
                        <a14:foregroundMark x1="46047" y1="86825" x2="45465" y2="91433"/>
                        <a14:foregroundMark x1="69186" y1="85313" x2="81512" y2="79050"/>
                        <a14:foregroundMark x1="68605" y1="80346" x2="71628" y2="83441"/>
                        <a14:foregroundMark x1="42442" y1="89705" x2="45814" y2="86681"/>
                        <a14:foregroundMark x1="47907" y1="54284" x2="53837" y2="55220"/>
                        <a14:foregroundMark x1="67674" y1="61915" x2="71047" y2="58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6814" y="3348082"/>
            <a:ext cx="2173168" cy="350991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1" b="99311" l="0" r="100000">
                        <a14:foregroundMark x1="34665" y1="24380" x2="52556" y2="24518"/>
                        <a14:foregroundMark x1="38658" y1="21901" x2="36422" y2="10606"/>
                        <a14:foregroundMark x1="42971" y1="22314" x2="42812" y2="10468"/>
                        <a14:foregroundMark x1="46486" y1="23003" x2="47923" y2="12810"/>
                        <a14:foregroundMark x1="51597" y1="23278" x2="52875" y2="9780"/>
                        <a14:foregroundMark x1="63259" y1="60193" x2="62939" y2="73691"/>
                        <a14:foregroundMark x1="19808" y1="62121" x2="64058" y2="58264"/>
                        <a14:foregroundMark x1="28594" y1="67769" x2="28275" y2="79477"/>
                        <a14:foregroundMark x1="18051" y1="65565" x2="17891" y2="74242"/>
                        <a14:foregroundMark x1="44409" y1="67769" x2="44728" y2="75620"/>
                        <a14:foregroundMark x1="78275" y1="52342" x2="78115" y2="59366"/>
                        <a14:foregroundMark x1="42173" y1="41736" x2="42332" y2="49174"/>
                        <a14:foregroundMark x1="54792" y1="36364" x2="54473" y2="45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50" y="3236551"/>
            <a:ext cx="1374155" cy="159366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1" b="99311" l="0" r="100000">
                        <a14:foregroundMark x1="34665" y1="24380" x2="52556" y2="24518"/>
                        <a14:foregroundMark x1="38658" y1="21901" x2="36422" y2="10606"/>
                        <a14:foregroundMark x1="42971" y1="22314" x2="42812" y2="10468"/>
                        <a14:foregroundMark x1="46486" y1="23003" x2="47923" y2="12810"/>
                        <a14:foregroundMark x1="51597" y1="23278" x2="52875" y2="9780"/>
                        <a14:foregroundMark x1="63259" y1="60193" x2="62939" y2="73691"/>
                        <a14:foregroundMark x1="19808" y1="62121" x2="64058" y2="58264"/>
                        <a14:foregroundMark x1="28594" y1="67769" x2="28275" y2="79477"/>
                        <a14:foregroundMark x1="18051" y1="65565" x2="17891" y2="74242"/>
                        <a14:foregroundMark x1="44409" y1="67769" x2="44728" y2="75620"/>
                        <a14:foregroundMark x1="78275" y1="52342" x2="78115" y2="59366"/>
                        <a14:foregroundMark x1="42173" y1="41736" x2="42332" y2="49174"/>
                        <a14:foregroundMark x1="54792" y1="36364" x2="54473" y2="45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65" y="1924993"/>
            <a:ext cx="2030374" cy="235471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979" b="90000" l="2667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394" y="1266097"/>
            <a:ext cx="1615845" cy="126574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06" y="2530636"/>
            <a:ext cx="1109799" cy="114342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4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96" y="4824283"/>
            <a:ext cx="1291185" cy="135444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79" b="98106" l="0" r="9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1858" y="5079577"/>
            <a:ext cx="1774916" cy="108971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71" y="1459805"/>
            <a:ext cx="1013810" cy="10138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59" b="100000" l="962" r="997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149">
            <a:off x="3433483" y="3422870"/>
            <a:ext cx="711808" cy="1413838"/>
          </a:xfrm>
          <a:prstGeom prst="rect">
            <a:avLst/>
          </a:prstGeom>
        </p:spPr>
      </p:pic>
      <p:pic>
        <p:nvPicPr>
          <p:cNvPr id="19" name="CAJA REGISTRADORA  Efecto de 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141131" y="1107161"/>
            <a:ext cx="609600" cy="609600"/>
          </a:xfrm>
          <a:prstGeom prst="rect">
            <a:avLst/>
          </a:prstGeom>
        </p:spPr>
      </p:pic>
      <p:pic>
        <p:nvPicPr>
          <p:cNvPr id="20" name="Efecto de sonido bien win ganador acier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76579" y="6004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5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10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80" l="10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29" y="2276376"/>
            <a:ext cx="4441371" cy="458162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8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467" y="664028"/>
            <a:ext cx="6193971" cy="61939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69" b="26846" l="3154" r="62923">
                        <a14:foregroundMark x1="9077" y1="10000" x2="53846" y2="9538"/>
                        <a14:foregroundMark x1="8154" y1="9077" x2="18000" y2="8923"/>
                        <a14:foregroundMark x1="37846" y1="10846" x2="57538" y2="9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1" t="8828" r="37038" b="73388"/>
          <a:stretch/>
        </p:blipFill>
        <p:spPr>
          <a:xfrm>
            <a:off x="446644" y="251316"/>
            <a:ext cx="4519747" cy="1136468"/>
          </a:xfrm>
          <a:prstGeom prst="rect">
            <a:avLst/>
          </a:prstGeom>
        </p:spPr>
      </p:pic>
      <p:sp>
        <p:nvSpPr>
          <p:cNvPr id="22" name="Llamada ovalada 21"/>
          <p:cNvSpPr/>
          <p:nvPr/>
        </p:nvSpPr>
        <p:spPr>
          <a:xfrm>
            <a:off x="5449505" y="964017"/>
            <a:ext cx="3644537" cy="2050868"/>
          </a:xfrm>
          <a:prstGeom prst="wedgeEllipseCallou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Tengo que comprar algo que tenga 3 sílabas </a:t>
            </a:r>
            <a:endParaRPr lang="en-US" sz="2800" dirty="0"/>
          </a:p>
        </p:txBody>
      </p:sp>
      <p:pic>
        <p:nvPicPr>
          <p:cNvPr id="23" name="Marcador de contenido 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668" b="47992" l="48403" r="698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63" t="4376" r="27620" b="49993"/>
          <a:stretch/>
        </p:blipFill>
        <p:spPr>
          <a:xfrm>
            <a:off x="10806363" y="1112031"/>
            <a:ext cx="870761" cy="126053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3" y="-40680"/>
            <a:ext cx="7336524" cy="103560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5272" r="96326">
                        <a14:foregroundMark x1="28115" y1="25424" x2="49201" y2="24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387" y="3484401"/>
            <a:ext cx="2885531" cy="299154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2167" r="98333">
                        <a14:foregroundMark x1="17333" y1="44043" x2="24333" y2="48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746" y="2806412"/>
            <a:ext cx="1218639" cy="95460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2167" r="98333">
                        <a14:foregroundMark x1="17333" y1="44043" x2="24333" y2="48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441" y="2555832"/>
            <a:ext cx="2333831" cy="182816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40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85" y="1418745"/>
            <a:ext cx="550449" cy="99478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00" b="99800" l="0" r="9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74" y="3958337"/>
            <a:ext cx="1532385" cy="8513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970" b="89979" l="8786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85" y="4869580"/>
            <a:ext cx="1752438" cy="131292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489" b="90000" l="9901" r="964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147" y="3843832"/>
            <a:ext cx="1209648" cy="112581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64" y="2276376"/>
            <a:ext cx="1649730" cy="1651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667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87" y="1231730"/>
            <a:ext cx="1306893" cy="1306893"/>
          </a:xfrm>
          <a:prstGeom prst="rect">
            <a:avLst/>
          </a:prstGeom>
        </p:spPr>
      </p:pic>
      <p:pic>
        <p:nvPicPr>
          <p:cNvPr id="19" name="CAJA REGISTRADORA  Efecto de 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141131" y="1107161"/>
            <a:ext cx="609600" cy="609600"/>
          </a:xfrm>
          <a:prstGeom prst="rect">
            <a:avLst/>
          </a:prstGeom>
        </p:spPr>
      </p:pic>
      <p:pic>
        <p:nvPicPr>
          <p:cNvPr id="20" name="Efecto de sonido bien win ganador acier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376579" y="6004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0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10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80" l="10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29" y="2276376"/>
            <a:ext cx="4441371" cy="458162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8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467" y="664028"/>
            <a:ext cx="6193971" cy="61939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69" b="26846" l="3154" r="62923">
                        <a14:foregroundMark x1="9077" y1="10000" x2="53846" y2="9538"/>
                        <a14:foregroundMark x1="8154" y1="9077" x2="18000" y2="8923"/>
                        <a14:foregroundMark x1="37846" y1="10846" x2="57538" y2="9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1" t="8828" r="37038" b="73388"/>
          <a:stretch/>
        </p:blipFill>
        <p:spPr>
          <a:xfrm>
            <a:off x="446644" y="251316"/>
            <a:ext cx="4519747" cy="1136468"/>
          </a:xfrm>
          <a:prstGeom prst="rect">
            <a:avLst/>
          </a:prstGeom>
        </p:spPr>
      </p:pic>
      <p:sp>
        <p:nvSpPr>
          <p:cNvPr id="22" name="Llamada ovalada 21"/>
          <p:cNvSpPr/>
          <p:nvPr/>
        </p:nvSpPr>
        <p:spPr>
          <a:xfrm>
            <a:off x="5449505" y="964017"/>
            <a:ext cx="3644537" cy="2050868"/>
          </a:xfrm>
          <a:prstGeom prst="wedgeEllipseCallou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Tengo que comprar algo que tenga 4 sílabas </a:t>
            </a:r>
            <a:endParaRPr lang="en-US" sz="2800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3" y="-40680"/>
            <a:ext cx="7336524" cy="1035603"/>
          </a:xfrm>
          <a:prstGeom prst="rect">
            <a:avLst/>
          </a:prstGeom>
        </p:spPr>
      </p:pic>
      <p:pic>
        <p:nvPicPr>
          <p:cNvPr id="19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440" b="49683" l="72045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52" t="5177" b="50093"/>
          <a:stretch/>
        </p:blipFill>
        <p:spPr>
          <a:xfrm>
            <a:off x="10998454" y="964017"/>
            <a:ext cx="1019317" cy="1223884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0000" r="90000">
                        <a14:foregroundMark x1="46047" y1="86825" x2="45465" y2="91433"/>
                        <a14:foregroundMark x1="69186" y1="85313" x2="81512" y2="79050"/>
                        <a14:foregroundMark x1="68605" y1="80346" x2="71628" y2="83441"/>
                        <a14:foregroundMark x1="42442" y1="89705" x2="45814" y2="86681"/>
                        <a14:foregroundMark x1="47907" y1="54284" x2="53837" y2="55220"/>
                        <a14:foregroundMark x1="67674" y1="61915" x2="71047" y2="58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5605" y="3314874"/>
            <a:ext cx="2173168" cy="350991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0" r="100000">
                        <a14:foregroundMark x1="5000" y1="56538" x2="48947" y2="58462"/>
                        <a14:foregroundMark x1="6316" y1="44615" x2="59737" y2="45385"/>
                        <a14:foregroundMark x1="4211" y1="64231" x2="65789" y2="57308"/>
                        <a14:foregroundMark x1="25263" y1="52308" x2="61842" y2="5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8354">
            <a:off x="3013546" y="3919609"/>
            <a:ext cx="1446269" cy="98955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574" y="1346144"/>
            <a:ext cx="1465019" cy="146501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95" y="2515658"/>
            <a:ext cx="1598432" cy="15984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51" b="99311" l="0" r="100000">
                        <a14:foregroundMark x1="34665" y1="24380" x2="52556" y2="24518"/>
                        <a14:foregroundMark x1="38658" y1="21901" x2="36422" y2="10606"/>
                        <a14:foregroundMark x1="42971" y1="22314" x2="42812" y2="10468"/>
                        <a14:foregroundMark x1="46486" y1="23003" x2="47923" y2="12810"/>
                        <a14:foregroundMark x1="51597" y1="23278" x2="52875" y2="9780"/>
                        <a14:foregroundMark x1="63259" y1="60193" x2="62939" y2="73691"/>
                        <a14:foregroundMark x1="19808" y1="62121" x2="64058" y2="58264"/>
                        <a14:foregroundMark x1="28594" y1="67769" x2="28275" y2="79477"/>
                        <a14:foregroundMark x1="18051" y1="65565" x2="17891" y2="74242"/>
                        <a14:foregroundMark x1="44409" y1="67769" x2="44728" y2="75620"/>
                        <a14:foregroundMark x1="78275" y1="52342" x2="78115" y2="59366"/>
                        <a14:foregroundMark x1="42173" y1="41736" x2="42332" y2="49174"/>
                        <a14:foregroundMark x1="54792" y1="36364" x2="54473" y2="45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38" y="3326057"/>
            <a:ext cx="1374155" cy="159366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74" y="4993062"/>
            <a:ext cx="1262743" cy="126274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591" y="1395591"/>
            <a:ext cx="935139" cy="113385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00" b="99800" l="0" r="9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73" y="5227886"/>
            <a:ext cx="1532385" cy="85132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0" r="100000">
                        <a14:foregroundMark x1="5000" y1="56538" x2="48947" y2="58462"/>
                        <a14:foregroundMark x1="6316" y1="44615" x2="59737" y2="45385"/>
                        <a14:foregroundMark x1="4211" y1="64231" x2="65789" y2="57308"/>
                        <a14:foregroundMark x1="25263" y1="52308" x2="61842" y2="5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4138">
            <a:off x="8729001" y="2389163"/>
            <a:ext cx="2161360" cy="1825933"/>
          </a:xfrm>
          <a:prstGeom prst="rect">
            <a:avLst/>
          </a:prstGeom>
        </p:spPr>
      </p:pic>
      <p:pic>
        <p:nvPicPr>
          <p:cNvPr id="23" name="CAJA REGISTRADORA  Efecto de 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141131" y="1107161"/>
            <a:ext cx="609600" cy="609600"/>
          </a:xfrm>
          <a:prstGeom prst="rect">
            <a:avLst/>
          </a:prstGeom>
        </p:spPr>
      </p:pic>
      <p:pic>
        <p:nvPicPr>
          <p:cNvPr id="24" name="Efecto de sonido bien win ganador acier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376579" y="6004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2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10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lamada ovalada 21"/>
          <p:cNvSpPr/>
          <p:nvPr/>
        </p:nvSpPr>
        <p:spPr>
          <a:xfrm>
            <a:off x="5386814" y="1051483"/>
            <a:ext cx="3644537" cy="2050868"/>
          </a:xfrm>
          <a:prstGeom prst="wedgeEllipseCallou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Tengo que comprar algo que tenga 1 sílabas </a:t>
            </a:r>
            <a:endParaRPr lang="en-US" sz="28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80" l="10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949" y="2276376"/>
            <a:ext cx="4441371" cy="45816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8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624" y="664029"/>
            <a:ext cx="6193971" cy="619397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69" b="26846" l="3154" r="62923">
                        <a14:foregroundMark x1="9077" y1="10000" x2="53846" y2="9538"/>
                        <a14:foregroundMark x1="8154" y1="9077" x2="18000" y2="8923"/>
                        <a14:foregroundMark x1="37846" y1="10846" x2="57538" y2="9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1" t="8828" r="37038" b="73388"/>
          <a:stretch/>
        </p:blipFill>
        <p:spPr>
          <a:xfrm>
            <a:off x="385354" y="265110"/>
            <a:ext cx="4519747" cy="113646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3" y="-40680"/>
            <a:ext cx="7336524" cy="1035603"/>
          </a:xfrm>
          <a:prstGeom prst="rect">
            <a:avLst/>
          </a:prstGeom>
        </p:spPr>
      </p:pic>
      <p:pic>
        <p:nvPicPr>
          <p:cNvPr id="21" name="Marcador de contenido 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74" b="50951" l="2716" r="25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" t="-70" r="74799" b="46934"/>
          <a:stretch/>
        </p:blipFill>
        <p:spPr>
          <a:xfrm>
            <a:off x="10919380" y="829102"/>
            <a:ext cx="914399" cy="147135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685" b="90000" l="9937" r="89958">
                        <a14:foregroundMark x1="42918" y1="53704" x2="48520" y2="48981"/>
                        <a14:foregroundMark x1="37209" y1="56759" x2="40909" y2="48426"/>
                        <a14:foregroundMark x1="50740" y1="50648" x2="54017" y2="56019"/>
                        <a14:backgroundMark x1="32452" y1="52593" x2="17442" y2="97315"/>
                        <a14:backgroundMark x1="60465" y1="71389" x2="79175" y2="31574"/>
                        <a14:backgroundMark x1="47886" y1="71019" x2="50529" y2="8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67" y="3158911"/>
            <a:ext cx="3634922" cy="398575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4960" y="2534350"/>
            <a:ext cx="1103813" cy="12385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3361" y="2071759"/>
            <a:ext cx="1874476" cy="210319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66" y="3684485"/>
            <a:ext cx="1262743" cy="126274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862" y="3684485"/>
            <a:ext cx="1109799" cy="114342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4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38" y="4954912"/>
            <a:ext cx="1291185" cy="135444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8203" b="89954" l="1342" r="947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1746" y="943392"/>
            <a:ext cx="1026103" cy="186798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778" b="89778" l="9778" r="98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75" y="4609951"/>
            <a:ext cx="1844341" cy="184434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17891" y1="56716" x2="43930" y2="81237"/>
                        <a14:foregroundMark x1="17093" y1="57569" x2="31949" y2="75906"/>
                        <a14:foregroundMark x1="45847" y1="79957" x2="54313" y2="76546"/>
                        <a14:foregroundMark x1="16134" y1="56503" x2="19010" y2="53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26" y="2486800"/>
            <a:ext cx="1643218" cy="1231101"/>
          </a:xfrm>
          <a:prstGeom prst="rect">
            <a:avLst/>
          </a:prstGeom>
        </p:spPr>
      </p:pic>
      <p:pic>
        <p:nvPicPr>
          <p:cNvPr id="20" name="CAJA REGISTRADORA  Efecto de 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141131" y="1107161"/>
            <a:ext cx="609600" cy="609600"/>
          </a:xfrm>
          <a:prstGeom prst="rect">
            <a:avLst/>
          </a:prstGeom>
        </p:spPr>
      </p:pic>
      <p:pic>
        <p:nvPicPr>
          <p:cNvPr id="23" name="Efecto de sonido bien win ganador acier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76579" y="6004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0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10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Objetivos 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Reforzamos segmentación silábica de monosílabos, bisílabos, trisílabos y polisílabos.</a:t>
            </a:r>
          </a:p>
          <a:p>
            <a:endParaRPr lang="es-ES" dirty="0"/>
          </a:p>
          <a:p>
            <a:r>
              <a:rPr lang="es-ES" dirty="0" smtClean="0"/>
              <a:t>Fomentamos atención</a:t>
            </a:r>
          </a:p>
          <a:p>
            <a:r>
              <a:rPr lang="es-ES" dirty="0" smtClean="0"/>
              <a:t>Fomentamos respeto por el compañero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62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lamada ovalada 21"/>
          <p:cNvSpPr/>
          <p:nvPr/>
        </p:nvSpPr>
        <p:spPr>
          <a:xfrm>
            <a:off x="5386814" y="1051483"/>
            <a:ext cx="3644537" cy="2050868"/>
          </a:xfrm>
          <a:prstGeom prst="wedgeEllipseCallou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Tengo que comprar algo que tenga 2 sílabas </a:t>
            </a:r>
            <a:endParaRPr lang="en-US" sz="2800" dirty="0"/>
          </a:p>
        </p:txBody>
      </p:sp>
      <p:pic>
        <p:nvPicPr>
          <p:cNvPr id="8" name="Marcador de contenido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3" b="49049" l="25240" r="485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46" t="4376" r="51437" b="50293"/>
          <a:stretch/>
        </p:blipFill>
        <p:spPr>
          <a:xfrm>
            <a:off x="10856360" y="1007876"/>
            <a:ext cx="916577" cy="13181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980" l="10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949" y="2276376"/>
            <a:ext cx="4441371" cy="45816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0" b="98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624" y="664029"/>
            <a:ext cx="6193971" cy="619397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69" b="26846" l="3154" r="62923">
                        <a14:foregroundMark x1="9077" y1="10000" x2="53846" y2="9538"/>
                        <a14:foregroundMark x1="8154" y1="9077" x2="18000" y2="8923"/>
                        <a14:foregroundMark x1="37846" y1="10846" x2="57538" y2="9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1" t="8828" r="37038" b="73388"/>
          <a:stretch/>
        </p:blipFill>
        <p:spPr>
          <a:xfrm>
            <a:off x="385354" y="265110"/>
            <a:ext cx="4519747" cy="113646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3" y="-40680"/>
            <a:ext cx="7336524" cy="103560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68" b="99092" l="10000" r="90000">
                        <a14:foregroundMark x1="36744" y1="55959" x2="64302" y2="56413"/>
                        <a14:foregroundMark x1="38721" y1="51646" x2="63140" y2="51419"/>
                        <a14:foregroundMark x1="41047" y1="58116" x2="58023" y2="71396"/>
                        <a14:foregroundMark x1="42093" y1="73326" x2="61047" y2="75482"/>
                        <a14:foregroundMark x1="45814" y1="77753" x2="42442" y2="92395"/>
                        <a14:foregroundMark x1="55698" y1="79796" x2="60233" y2="91600"/>
                        <a14:foregroundMark x1="38605" y1="95233" x2="45000" y2="92622"/>
                        <a14:foregroundMark x1="41047" y1="65494" x2="60000" y2="66629"/>
                        <a14:foregroundMark x1="46163" y1="59818" x2="62558" y2="64018"/>
                        <a14:foregroundMark x1="41279" y1="70715" x2="40465" y2="75028"/>
                        <a14:foregroundMark x1="39884" y1="75596" x2="45233" y2="79228"/>
                        <a14:foregroundMark x1="52791" y1="78888" x2="59419" y2="78434"/>
                        <a14:foregroundMark x1="57442" y1="80363" x2="60349" y2="78320"/>
                        <a14:foregroundMark x1="62326" y1="75823" x2="61395" y2="70488"/>
                        <a14:foregroundMark x1="40698" y1="69921" x2="40698" y2="64926"/>
                        <a14:foregroundMark x1="55698" y1="91600" x2="60814" y2="9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091" y="3244396"/>
            <a:ext cx="3573688" cy="36609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840" l="0" r="99840">
                        <a14:foregroundMark x1="21406" y1="54633" x2="52556" y2="92013"/>
                        <a14:foregroundMark x1="24601" y1="87859" x2="40256" y2="92971"/>
                        <a14:foregroundMark x1="40575" y1="92812" x2="55591" y2="88658"/>
                        <a14:foregroundMark x1="26837" y1="84026" x2="55911" y2="70927"/>
                        <a14:foregroundMark x1="25559" y1="74920" x2="58466" y2="65495"/>
                        <a14:foregroundMark x1="23163" y1="75719" x2="27796" y2="84984"/>
                        <a14:foregroundMark x1="31470" y1="87061" x2="59105" y2="77955"/>
                        <a14:foregroundMark x1="52556" y1="91693" x2="59425" y2="87380"/>
                        <a14:foregroundMark x1="26837" y1="76198" x2="63259" y2="63419"/>
                        <a14:foregroundMark x1="56709" y1="69329" x2="60543" y2="77316"/>
                        <a14:foregroundMark x1="16933" y1="52716" x2="60224" y2="60863"/>
                        <a14:foregroundMark x1="19169" y1="59744" x2="53355" y2="63738"/>
                        <a14:foregroundMark x1="19808" y1="61022" x2="35783" y2="63898"/>
                        <a14:foregroundMark x1="53355" y1="64058" x2="64537" y2="61502"/>
                        <a14:foregroundMark x1="26038" y1="56390" x2="52077" y2="53994"/>
                        <a14:foregroundMark x1="50479" y1="58626" x2="58626" y2="57188"/>
                        <a14:foregroundMark x1="62939" y1="57827" x2="61661" y2="71565"/>
                        <a14:foregroundMark x1="17412" y1="49521" x2="42173" y2="44409"/>
                        <a14:foregroundMark x1="21086" y1="47284" x2="34345" y2="43610"/>
                        <a14:foregroundMark x1="42652" y1="44569" x2="55112" y2="45527"/>
                        <a14:foregroundMark x1="29872" y1="54952" x2="38019" y2="53195"/>
                        <a14:foregroundMark x1="38019" y1="64856" x2="48562" y2="640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27" y="2326880"/>
            <a:ext cx="1550942" cy="155094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747" b="95115" l="9961" r="966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21" y="3964535"/>
            <a:ext cx="1569078" cy="106648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840" l="0" r="99840">
                        <a14:foregroundMark x1="21406" y1="54633" x2="52556" y2="92013"/>
                        <a14:foregroundMark x1="24601" y1="87859" x2="40256" y2="92971"/>
                        <a14:foregroundMark x1="40575" y1="92812" x2="55591" y2="88658"/>
                        <a14:foregroundMark x1="26837" y1="84026" x2="55911" y2="70927"/>
                        <a14:foregroundMark x1="25559" y1="74920" x2="58466" y2="65495"/>
                        <a14:foregroundMark x1="23163" y1="75719" x2="27796" y2="84984"/>
                        <a14:foregroundMark x1="31470" y1="87061" x2="59105" y2="77955"/>
                        <a14:foregroundMark x1="52556" y1="91693" x2="59425" y2="87380"/>
                        <a14:foregroundMark x1="26837" y1="76198" x2="63259" y2="63419"/>
                        <a14:foregroundMark x1="56709" y1="69329" x2="60543" y2="77316"/>
                        <a14:foregroundMark x1="16933" y1="52716" x2="60224" y2="60863"/>
                        <a14:foregroundMark x1="19169" y1="59744" x2="53355" y2="63738"/>
                        <a14:foregroundMark x1="19808" y1="61022" x2="35783" y2="63898"/>
                        <a14:foregroundMark x1="53355" y1="64058" x2="64537" y2="61502"/>
                        <a14:foregroundMark x1="26038" y1="56390" x2="52077" y2="53994"/>
                        <a14:foregroundMark x1="50479" y1="58626" x2="58626" y2="57188"/>
                        <a14:foregroundMark x1="62939" y1="57827" x2="61661" y2="71565"/>
                        <a14:foregroundMark x1="17412" y1="49521" x2="42173" y2="44409"/>
                        <a14:foregroundMark x1="21086" y1="47284" x2="34345" y2="43610"/>
                        <a14:foregroundMark x1="42652" y1="44569" x2="55112" y2="45527"/>
                        <a14:foregroundMark x1="29872" y1="54952" x2="38019" y2="53195"/>
                        <a14:foregroundMark x1="38019" y1="64856" x2="48562" y2="640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757" y="1766481"/>
            <a:ext cx="2424671" cy="242467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493" b="9403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521" y="1392333"/>
            <a:ext cx="1582177" cy="118536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167" r="98333">
                        <a14:foregroundMark x1="17333" y1="44043" x2="24333" y2="48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50" y="2625050"/>
            <a:ext cx="1218639" cy="95460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4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393" y="4992962"/>
            <a:ext cx="1291185" cy="135444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82" y="3730146"/>
            <a:ext cx="1598432" cy="159843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9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63" y="5415902"/>
            <a:ext cx="1266367" cy="666953"/>
          </a:xfrm>
          <a:prstGeom prst="rect">
            <a:avLst/>
          </a:prstGeom>
        </p:spPr>
      </p:pic>
      <p:pic>
        <p:nvPicPr>
          <p:cNvPr id="19" name="CAJA REGISTRADORA  Efecto de 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141131" y="1107161"/>
            <a:ext cx="609600" cy="609600"/>
          </a:xfrm>
          <a:prstGeom prst="rect">
            <a:avLst/>
          </a:prstGeom>
        </p:spPr>
      </p:pic>
      <p:pic>
        <p:nvPicPr>
          <p:cNvPr id="20" name="Efecto de sonido bien win ganador acier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376579" y="6004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2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0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80" l="10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29" y="2276376"/>
            <a:ext cx="4441371" cy="458162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8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467" y="664028"/>
            <a:ext cx="6193971" cy="61939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69" b="26846" l="3154" r="62923">
                        <a14:foregroundMark x1="9077" y1="10000" x2="53846" y2="9538"/>
                        <a14:foregroundMark x1="8154" y1="9077" x2="18000" y2="8923"/>
                        <a14:foregroundMark x1="37846" y1="10846" x2="57538" y2="9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1" t="8828" r="37038" b="73388"/>
          <a:stretch/>
        </p:blipFill>
        <p:spPr>
          <a:xfrm>
            <a:off x="446644" y="251316"/>
            <a:ext cx="4519747" cy="1136468"/>
          </a:xfrm>
          <a:prstGeom prst="rect">
            <a:avLst/>
          </a:prstGeom>
        </p:spPr>
      </p:pic>
      <p:sp>
        <p:nvSpPr>
          <p:cNvPr id="22" name="Llamada ovalada 21"/>
          <p:cNvSpPr/>
          <p:nvPr/>
        </p:nvSpPr>
        <p:spPr>
          <a:xfrm>
            <a:off x="5449505" y="964017"/>
            <a:ext cx="3644537" cy="2050868"/>
          </a:xfrm>
          <a:prstGeom prst="wedgeEllipseCallou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Tengo que comprar algo que tenga 3 sílabas </a:t>
            </a:r>
            <a:endParaRPr lang="en-US" sz="2800" dirty="0"/>
          </a:p>
        </p:txBody>
      </p:sp>
      <p:pic>
        <p:nvPicPr>
          <p:cNvPr id="23" name="Marcador de contenido 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668" b="47992" l="48403" r="698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63" t="4376" r="27620" b="49993"/>
          <a:stretch/>
        </p:blipFill>
        <p:spPr>
          <a:xfrm>
            <a:off x="10806363" y="1112031"/>
            <a:ext cx="870761" cy="126053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3" y="-40680"/>
            <a:ext cx="7336524" cy="103560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685" b="90000" l="9937" r="89958">
                        <a14:foregroundMark x1="42918" y1="53704" x2="48520" y2="48981"/>
                        <a14:foregroundMark x1="37209" y1="56759" x2="40909" y2="48426"/>
                        <a14:foregroundMark x1="50740" y1="50648" x2="54017" y2="56019"/>
                        <a14:backgroundMark x1="32452" y1="52593" x2="17442" y2="97315"/>
                        <a14:backgroundMark x1="60465" y1="71389" x2="79175" y2="31574"/>
                        <a14:backgroundMark x1="47886" y1="71019" x2="50529" y2="8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67" y="3158911"/>
            <a:ext cx="3634922" cy="398575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361" l="9582" r="89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259" y="3913037"/>
            <a:ext cx="1267227" cy="94964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361" l="9582" r="89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4419">
            <a:off x="8480182" y="2575280"/>
            <a:ext cx="2520168" cy="164262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00" b="99600" l="10000" r="90000">
                        <a14:foregroundMark x1="51522" y1="55400" x2="63478" y2="54000"/>
                        <a14:foregroundMark x1="37826" y1="85600" x2="38152" y2="73200"/>
                        <a14:foregroundMark x1="38913" y1="22200" x2="59891" y2="24400"/>
                        <a14:foregroundMark x1="38913" y1="32400" x2="47935" y2="37200"/>
                        <a14:foregroundMark x1="42500" y1="6600" x2="50652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31" t="-606" r="25652" b="-606"/>
          <a:stretch/>
        </p:blipFill>
        <p:spPr>
          <a:xfrm>
            <a:off x="3236802" y="2756990"/>
            <a:ext cx="862148" cy="104648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444" b="94077" l="4106" r="967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12" y="2514343"/>
            <a:ext cx="1816509" cy="128913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077" b="9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194" y="4906549"/>
            <a:ext cx="1422706" cy="114742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744" b="89776" l="3834" r="96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545" y="4972237"/>
            <a:ext cx="1255672" cy="125567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695" l="9402" r="100000">
                        <a14:foregroundMark x1="37821" y1="77744" x2="75855" y2="81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155" y="1218950"/>
            <a:ext cx="1936354" cy="1225387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93" y="1185207"/>
            <a:ext cx="1465019" cy="1465019"/>
          </a:xfrm>
          <a:prstGeom prst="rect">
            <a:avLst/>
          </a:prstGeom>
        </p:spPr>
      </p:pic>
      <p:pic>
        <p:nvPicPr>
          <p:cNvPr id="25" name="CAJA REGISTRADORA  Efecto de 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141131" y="1107161"/>
            <a:ext cx="609600" cy="609600"/>
          </a:xfrm>
          <a:prstGeom prst="rect">
            <a:avLst/>
          </a:prstGeom>
        </p:spPr>
      </p:pic>
      <p:pic>
        <p:nvPicPr>
          <p:cNvPr id="26" name="Efecto de sonido bien win ganador acier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376579" y="6004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4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0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80" l="10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29" y="2276376"/>
            <a:ext cx="4441371" cy="458162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8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467" y="664028"/>
            <a:ext cx="6193971" cy="61939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69" b="26846" l="3154" r="62923">
                        <a14:foregroundMark x1="9077" y1="10000" x2="53846" y2="9538"/>
                        <a14:foregroundMark x1="8154" y1="9077" x2="18000" y2="8923"/>
                        <a14:foregroundMark x1="37846" y1="10846" x2="57538" y2="9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1" t="8828" r="37038" b="73388"/>
          <a:stretch/>
        </p:blipFill>
        <p:spPr>
          <a:xfrm>
            <a:off x="446644" y="251316"/>
            <a:ext cx="4519747" cy="1136468"/>
          </a:xfrm>
          <a:prstGeom prst="rect">
            <a:avLst/>
          </a:prstGeom>
        </p:spPr>
      </p:pic>
      <p:sp>
        <p:nvSpPr>
          <p:cNvPr id="22" name="Llamada ovalada 21"/>
          <p:cNvSpPr/>
          <p:nvPr/>
        </p:nvSpPr>
        <p:spPr>
          <a:xfrm>
            <a:off x="5449505" y="964017"/>
            <a:ext cx="3644537" cy="2050868"/>
          </a:xfrm>
          <a:prstGeom prst="wedgeEllipseCallou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Tengo que comprar algo que tenga 4 sílabas </a:t>
            </a:r>
            <a:endParaRPr lang="en-US" sz="2800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3" y="-40680"/>
            <a:ext cx="7336524" cy="1035603"/>
          </a:xfrm>
          <a:prstGeom prst="rect">
            <a:avLst/>
          </a:prstGeom>
        </p:spPr>
      </p:pic>
      <p:pic>
        <p:nvPicPr>
          <p:cNvPr id="19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440" b="49683" l="72045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52" t="5177" b="50093"/>
          <a:stretch/>
        </p:blipFill>
        <p:spPr>
          <a:xfrm>
            <a:off x="10998454" y="964017"/>
            <a:ext cx="1019317" cy="1223884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68" b="99092" l="10000" r="90000">
                        <a14:foregroundMark x1="36744" y1="55959" x2="64302" y2="56413"/>
                        <a14:foregroundMark x1="38721" y1="51646" x2="63140" y2="51419"/>
                        <a14:foregroundMark x1="41047" y1="58116" x2="58023" y2="71396"/>
                        <a14:foregroundMark x1="42093" y1="73326" x2="61047" y2="75482"/>
                        <a14:foregroundMark x1="45814" y1="77753" x2="42442" y2="92395"/>
                        <a14:foregroundMark x1="55698" y1="79796" x2="60233" y2="91600"/>
                        <a14:foregroundMark x1="38605" y1="95233" x2="45000" y2="92622"/>
                        <a14:foregroundMark x1="41047" y1="65494" x2="60000" y2="66629"/>
                        <a14:foregroundMark x1="46163" y1="59818" x2="62558" y2="64018"/>
                        <a14:foregroundMark x1="41279" y1="70715" x2="40465" y2="75028"/>
                        <a14:foregroundMark x1="39884" y1="75596" x2="45233" y2="79228"/>
                        <a14:foregroundMark x1="52791" y1="78888" x2="59419" y2="78434"/>
                        <a14:foregroundMark x1="57442" y1="80363" x2="60349" y2="78320"/>
                        <a14:foregroundMark x1="62326" y1="75823" x2="61395" y2="70488"/>
                        <a14:foregroundMark x1="40698" y1="69921" x2="40698" y2="64926"/>
                        <a14:foregroundMark x1="55698" y1="91600" x2="60814" y2="9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405" y="3197047"/>
            <a:ext cx="3573688" cy="366095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203" b="89954" l="1342" r="947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6500" y="3383279"/>
            <a:ext cx="1026103" cy="186798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1051" y="2552339"/>
            <a:ext cx="1103813" cy="12385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03" b="89954" l="1342" r="947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796" flipH="1">
            <a:off x="8749930" y="1242477"/>
            <a:ext cx="1947198" cy="35448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78" b="89778" l="9778" r="98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4" y="4632053"/>
            <a:ext cx="1844341" cy="184434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46326" y1="47923" x2="50479" y2="50160"/>
                        <a14:foregroundMark x1="50799" y1="49201" x2="57029" y2="4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18" y="2276376"/>
            <a:ext cx="1790426" cy="179042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8" y="3682914"/>
            <a:ext cx="1465019" cy="1465019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840" l="0" r="99840">
                        <a14:foregroundMark x1="21406" y1="54633" x2="52556" y2="92013"/>
                        <a14:foregroundMark x1="24601" y1="87859" x2="40256" y2="92971"/>
                        <a14:foregroundMark x1="40575" y1="92812" x2="55591" y2="88658"/>
                        <a14:foregroundMark x1="26837" y1="84026" x2="55911" y2="70927"/>
                        <a14:foregroundMark x1="25559" y1="74920" x2="58466" y2="65495"/>
                        <a14:foregroundMark x1="23163" y1="75719" x2="27796" y2="84984"/>
                        <a14:foregroundMark x1="31470" y1="87061" x2="59105" y2="77955"/>
                        <a14:foregroundMark x1="52556" y1="91693" x2="59425" y2="87380"/>
                        <a14:foregroundMark x1="26837" y1="76198" x2="63259" y2="63419"/>
                        <a14:foregroundMark x1="56709" y1="69329" x2="60543" y2="77316"/>
                        <a14:foregroundMark x1="16933" y1="52716" x2="60224" y2="60863"/>
                        <a14:foregroundMark x1="19169" y1="59744" x2="53355" y2="63738"/>
                        <a14:foregroundMark x1="19808" y1="61022" x2="35783" y2="63898"/>
                        <a14:foregroundMark x1="53355" y1="64058" x2="64537" y2="61502"/>
                        <a14:foregroundMark x1="26038" y1="56390" x2="52077" y2="53994"/>
                        <a14:foregroundMark x1="50479" y1="58626" x2="58626" y2="57188"/>
                        <a14:foregroundMark x1="62939" y1="57827" x2="61661" y2="71565"/>
                        <a14:foregroundMark x1="17412" y1="49521" x2="42173" y2="44409"/>
                        <a14:foregroundMark x1="21086" y1="47284" x2="34345" y2="43610"/>
                        <a14:foregroundMark x1="42652" y1="44569" x2="55112" y2="45527"/>
                        <a14:foregroundMark x1="29872" y1="54952" x2="38019" y2="53195"/>
                        <a14:foregroundMark x1="38019" y1="64856" x2="48562" y2="640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056" y="904309"/>
            <a:ext cx="1550942" cy="1550942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979" b="90000" l="2667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18" y="1264601"/>
            <a:ext cx="1615845" cy="1265745"/>
          </a:xfrm>
          <a:prstGeom prst="rect">
            <a:avLst/>
          </a:prstGeom>
        </p:spPr>
      </p:pic>
      <p:pic>
        <p:nvPicPr>
          <p:cNvPr id="24" name="CAJA REGISTRADORA  Efecto de 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141131" y="1107161"/>
            <a:ext cx="609600" cy="609600"/>
          </a:xfrm>
          <a:prstGeom prst="rect">
            <a:avLst/>
          </a:prstGeom>
        </p:spPr>
      </p:pic>
      <p:pic>
        <p:nvPicPr>
          <p:cNvPr id="25" name="Efecto de sonido bien win ganador acier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76579" y="6004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0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10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" y="835387"/>
            <a:ext cx="9430022" cy="5036919"/>
          </a:xfr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577" y="1528906"/>
            <a:ext cx="2581275" cy="43434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51" y="4443556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0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lamada ovalada 21"/>
          <p:cNvSpPr/>
          <p:nvPr/>
        </p:nvSpPr>
        <p:spPr>
          <a:xfrm>
            <a:off x="5386814" y="1051483"/>
            <a:ext cx="3644537" cy="2050868"/>
          </a:xfrm>
          <a:prstGeom prst="wedgeEllipseCallou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Tengo que comprar algo que tenga 1 sílabas </a:t>
            </a:r>
            <a:endParaRPr lang="en-US" sz="2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375" l="22625" r="74000">
                        <a14:foregroundMark x1="59250" y1="93125" x2="52500" y2="93125"/>
                        <a14:foregroundMark x1="46125" y1="92375" x2="39500" y2="91750"/>
                        <a14:foregroundMark x1="44375" y1="94500" x2="39875" y2="94500"/>
                        <a14:foregroundMark x1="55375" y1="50500" x2="44000" y2="53000"/>
                        <a14:foregroundMark x1="54250" y1="95250" x2="53875" y2="8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19464"/>
          <a:stretch/>
        </p:blipFill>
        <p:spPr>
          <a:xfrm flipH="1">
            <a:off x="5001638" y="2710968"/>
            <a:ext cx="2565200" cy="39903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980" l="10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949" y="2276376"/>
            <a:ext cx="4441371" cy="45816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0" b="98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624" y="664029"/>
            <a:ext cx="6193971" cy="619397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69" b="26846" l="3154" r="62923">
                        <a14:foregroundMark x1="9077" y1="10000" x2="53846" y2="9538"/>
                        <a14:foregroundMark x1="8154" y1="9077" x2="18000" y2="8923"/>
                        <a14:foregroundMark x1="37846" y1="10846" x2="57538" y2="9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1" t="8828" r="37038" b="73388"/>
          <a:stretch/>
        </p:blipFill>
        <p:spPr>
          <a:xfrm>
            <a:off x="385354" y="265110"/>
            <a:ext cx="4519747" cy="113646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70" b="89979" l="8786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717" y="3649588"/>
            <a:ext cx="1752438" cy="131292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79" b="90000" l="2667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394" y="1266097"/>
            <a:ext cx="1615845" cy="126574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493" b="9403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242" y="1306286"/>
            <a:ext cx="1582177" cy="118536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2167" r="98333">
                        <a14:foregroundMark x1="17333" y1="44043" x2="24333" y2="48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89" y="2646743"/>
            <a:ext cx="1218639" cy="9546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55" y="3624829"/>
            <a:ext cx="1262743" cy="126274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3" y="-40680"/>
            <a:ext cx="7336524" cy="103560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533" y="2491655"/>
            <a:ext cx="1109799" cy="114342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8361" l="9582" r="89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57" y="5140945"/>
            <a:ext cx="1267227" cy="94964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4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38" y="4954912"/>
            <a:ext cx="1291185" cy="1354447"/>
          </a:xfrm>
          <a:prstGeom prst="rect">
            <a:avLst/>
          </a:prstGeom>
        </p:spPr>
      </p:pic>
      <p:pic>
        <p:nvPicPr>
          <p:cNvPr id="21" name="Marcador de contenido 3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074" b="50951" l="2716" r="25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" t="-70" r="74799" b="46934"/>
          <a:stretch/>
        </p:blipFill>
        <p:spPr>
          <a:xfrm>
            <a:off x="10919380" y="829102"/>
            <a:ext cx="914399" cy="1471352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27" y="4126064"/>
            <a:ext cx="1266367" cy="66695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6365">
            <a:off x="8531615" y="2676786"/>
            <a:ext cx="2614480" cy="1376959"/>
          </a:xfrm>
          <a:prstGeom prst="rect">
            <a:avLst/>
          </a:prstGeom>
        </p:spPr>
      </p:pic>
      <p:pic>
        <p:nvPicPr>
          <p:cNvPr id="14" name="CAJA REGISTRADORA  Efecto de 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141131" y="1107161"/>
            <a:ext cx="609600" cy="609600"/>
          </a:xfrm>
          <a:prstGeom prst="rect">
            <a:avLst/>
          </a:prstGeom>
        </p:spPr>
      </p:pic>
      <p:pic>
        <p:nvPicPr>
          <p:cNvPr id="15" name="Efecto de sonido bien win ganador acier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376579" y="6004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8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1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lamada ovalada 21"/>
          <p:cNvSpPr/>
          <p:nvPr/>
        </p:nvSpPr>
        <p:spPr>
          <a:xfrm>
            <a:off x="5386814" y="1051483"/>
            <a:ext cx="3644537" cy="2050868"/>
          </a:xfrm>
          <a:prstGeom prst="wedgeEllipseCallou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Tengo que comprar algo que tenga 2 sílabas </a:t>
            </a:r>
            <a:endParaRPr lang="en-US" sz="2800" dirty="0"/>
          </a:p>
        </p:txBody>
      </p:sp>
      <p:pic>
        <p:nvPicPr>
          <p:cNvPr id="8" name="Marcador de contenido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3" b="49049" l="25240" r="485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46" t="4376" r="51437" b="50293"/>
          <a:stretch/>
        </p:blipFill>
        <p:spPr>
          <a:xfrm>
            <a:off x="10856360" y="1007876"/>
            <a:ext cx="916577" cy="13181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980" l="10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949" y="2276376"/>
            <a:ext cx="4441371" cy="45816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0" b="98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624" y="664029"/>
            <a:ext cx="6193971" cy="619397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69" b="26846" l="3154" r="62923">
                        <a14:foregroundMark x1="9077" y1="10000" x2="53846" y2="9538"/>
                        <a14:foregroundMark x1="8154" y1="9077" x2="18000" y2="8923"/>
                        <a14:foregroundMark x1="37846" y1="10846" x2="57538" y2="9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1" t="8828" r="37038" b="73388"/>
          <a:stretch/>
        </p:blipFill>
        <p:spPr>
          <a:xfrm>
            <a:off x="385354" y="265110"/>
            <a:ext cx="4519747" cy="113646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70" b="89979" l="8786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86" y="3598128"/>
            <a:ext cx="1752438" cy="131292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79" b="90000" l="2667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394" y="1266097"/>
            <a:ext cx="1615845" cy="126574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493" b="9403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242" y="1306286"/>
            <a:ext cx="1582177" cy="118536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2167" r="98333">
                        <a14:foregroundMark x1="17333" y1="44043" x2="24333" y2="48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89" y="2646743"/>
            <a:ext cx="1218639" cy="9546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394" y="3577617"/>
            <a:ext cx="1262743" cy="126274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3" y="-40680"/>
            <a:ext cx="7336524" cy="103560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70" b="89979" l="8786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896" y="2134632"/>
            <a:ext cx="3002093" cy="224917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533" y="2491655"/>
            <a:ext cx="1109799" cy="114342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8361" l="9582" r="89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57" y="5140945"/>
            <a:ext cx="1267227" cy="94964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4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38" y="4954912"/>
            <a:ext cx="1291185" cy="1354447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625" l="0" r="100000">
                        <a14:foregroundMark x1="40247" y1="27250" x2="59890" y2="26625"/>
                        <a14:foregroundMark x1="58654" y1="94125" x2="68132" y2="85500"/>
                        <a14:foregroundMark x1="59890" y1="95000" x2="66209" y2="92000"/>
                        <a14:foregroundMark x1="65934" y1="92250" x2="68956" y2="83750"/>
                        <a14:foregroundMark x1="59753" y1="95250" x2="64973" y2="94625"/>
                        <a14:foregroundMark x1="29808" y1="82875" x2="21154" y2="66500"/>
                        <a14:foregroundMark x1="28571" y1="70625" x2="23077" y2="67250"/>
                        <a14:foregroundMark x1="46566" y1="56250" x2="46566" y2="48000"/>
                        <a14:foregroundMark x1="47802" y1="51375" x2="51923" y2="49500"/>
                        <a14:backgroundMark x1="52610" y1="45750" x2="62363" y2="47375"/>
                        <a14:backgroundMark x1="60714" y1="48375" x2="63874" y2="52000"/>
                        <a14:backgroundMark x1="66758" y1="55375" x2="69368" y2="53500"/>
                        <a14:backgroundMark x1="64698" y1="61375" x2="66758" y2="67000"/>
                        <a14:backgroundMark x1="69780" y1="89375" x2="63324" y2="97125"/>
                        <a14:backgroundMark x1="59066" y1="95750" x2="64148" y2="97000"/>
                        <a14:backgroundMark x1="17445" y1="69750" x2="23077" y2="81125"/>
                        <a14:backgroundMark x1="39423" y1="52375" x2="39423" y2="55750"/>
                        <a14:backgroundMark x1="34753" y1="42500" x2="33791" y2="37125"/>
                        <a14:backgroundMark x1="30357" y1="34625" x2="31868" y2="34125"/>
                        <a14:backgroundMark x1="22390" y1="30625" x2="24176" y2="31250"/>
                        <a14:backgroundMark x1="27885" y1="38500" x2="29396" y2="44625"/>
                        <a14:backgroundMark x1="35440" y1="35250" x2="35440" y2="30875"/>
                        <a14:backgroundMark x1="33929" y1="29875" x2="31868" y2="27750"/>
                        <a14:backgroundMark x1="64973" y1="43750" x2="67857" y2="38500"/>
                        <a14:backgroundMark x1="73489" y1="49750" x2="75412" y2="47375"/>
                        <a14:backgroundMark x1="78571" y1="46500" x2="77885" y2="47250"/>
                        <a14:backgroundMark x1="79808" y1="49000" x2="80632" y2="47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743" y="3259218"/>
            <a:ext cx="3433102" cy="3726006"/>
          </a:xfrm>
          <a:prstGeom prst="rect">
            <a:avLst/>
          </a:prstGeom>
        </p:spPr>
      </p:pic>
      <p:pic>
        <p:nvPicPr>
          <p:cNvPr id="24" name="CAJA REGISTRADORA  Efecto de 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141131" y="1107161"/>
            <a:ext cx="609600" cy="609600"/>
          </a:xfrm>
          <a:prstGeom prst="rect">
            <a:avLst/>
          </a:prstGeom>
        </p:spPr>
      </p:pic>
      <p:pic>
        <p:nvPicPr>
          <p:cNvPr id="25" name="Efecto de sonido bien win ganador acier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376579" y="6004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1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10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80" l="10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29" y="2276376"/>
            <a:ext cx="4441371" cy="458162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8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467" y="664028"/>
            <a:ext cx="6193971" cy="61939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69" b="26846" l="3154" r="62923">
                        <a14:foregroundMark x1="9077" y1="10000" x2="53846" y2="9538"/>
                        <a14:foregroundMark x1="8154" y1="9077" x2="18000" y2="8923"/>
                        <a14:foregroundMark x1="37846" y1="10846" x2="57538" y2="9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1" t="8828" r="37038" b="73388"/>
          <a:stretch/>
        </p:blipFill>
        <p:spPr>
          <a:xfrm>
            <a:off x="446644" y="251316"/>
            <a:ext cx="4519747" cy="1136468"/>
          </a:xfrm>
          <a:prstGeom prst="rect">
            <a:avLst/>
          </a:prstGeom>
        </p:spPr>
      </p:pic>
      <p:sp>
        <p:nvSpPr>
          <p:cNvPr id="22" name="Llamada ovalada 21"/>
          <p:cNvSpPr/>
          <p:nvPr/>
        </p:nvSpPr>
        <p:spPr>
          <a:xfrm>
            <a:off x="5449505" y="964017"/>
            <a:ext cx="3644537" cy="2050868"/>
          </a:xfrm>
          <a:prstGeom prst="wedgeEllipseCallou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Tengo que comprar algo que tenga 3 sílabas </a:t>
            </a:r>
            <a:endParaRPr lang="en-US" sz="2800" dirty="0"/>
          </a:p>
        </p:txBody>
      </p:sp>
      <p:pic>
        <p:nvPicPr>
          <p:cNvPr id="23" name="Marcador de contenido 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668" b="47992" l="48403" r="698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63" t="4376" r="27620" b="49993"/>
          <a:stretch/>
        </p:blipFill>
        <p:spPr>
          <a:xfrm>
            <a:off x="11021170" y="1107161"/>
            <a:ext cx="743323" cy="107604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7891" y1="56716" x2="43930" y2="81237"/>
                        <a14:foregroundMark x1="17093" y1="57569" x2="31949" y2="75906"/>
                        <a14:foregroundMark x1="45847" y1="79957" x2="54313" y2="76546"/>
                        <a14:foregroundMark x1="16134" y1="56503" x2="19010" y2="53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63" y="2567155"/>
            <a:ext cx="1643218" cy="12311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0" b="99600" l="10000" r="90000">
                        <a14:foregroundMark x1="51522" y1="55400" x2="63478" y2="54000"/>
                        <a14:foregroundMark x1="37826" y1="85600" x2="38152" y2="73200"/>
                        <a14:foregroundMark x1="38913" y1="22200" x2="59891" y2="24400"/>
                        <a14:foregroundMark x1="38913" y1="32400" x2="47935" y2="37200"/>
                        <a14:foregroundMark x1="42500" y1="6600" x2="50652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31" t="-606" r="25652" b="-606"/>
          <a:stretch/>
        </p:blipFill>
        <p:spPr>
          <a:xfrm>
            <a:off x="3721433" y="2553158"/>
            <a:ext cx="862148" cy="104648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32" b="93789" l="630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52" y="2523777"/>
            <a:ext cx="1259861" cy="12482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85" b="100000" l="0" r="991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61" y="1343271"/>
            <a:ext cx="993948" cy="100731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970" b="89979" l="8786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009" y="1227979"/>
            <a:ext cx="1752438" cy="131292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444" b="94077" l="4106" r="967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19" y="3761013"/>
            <a:ext cx="1816509" cy="128913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743" y="4135894"/>
            <a:ext cx="1266367" cy="66695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744" b="89776" l="3834" r="96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08" y="5013883"/>
            <a:ext cx="1255672" cy="125567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077" b="9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887" y="4977627"/>
            <a:ext cx="1422706" cy="114742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7891" y1="56716" x2="43930" y2="81237"/>
                        <a14:foregroundMark x1="17093" y1="57569" x2="31949" y2="75906"/>
                        <a14:foregroundMark x1="45847" y1="79957" x2="54313" y2="76546"/>
                        <a14:foregroundMark x1="16134" y1="56503" x2="19010" y2="53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94" y="2159268"/>
            <a:ext cx="3054154" cy="228817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3" y="-40680"/>
            <a:ext cx="7336524" cy="103560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8375" l="22625" r="74000">
                        <a14:foregroundMark x1="59250" y1="93125" x2="52500" y2="93125"/>
                        <a14:foregroundMark x1="46125" y1="92375" x2="39500" y2="91750"/>
                        <a14:foregroundMark x1="44375" y1="94500" x2="39875" y2="94500"/>
                        <a14:foregroundMark x1="55375" y1="50500" x2="44000" y2="53000"/>
                        <a14:foregroundMark x1="54250" y1="95250" x2="53875" y2="8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19464"/>
          <a:stretch/>
        </p:blipFill>
        <p:spPr>
          <a:xfrm flipH="1">
            <a:off x="5311300" y="2775990"/>
            <a:ext cx="2565200" cy="3990314"/>
          </a:xfrm>
          <a:prstGeom prst="rect">
            <a:avLst/>
          </a:prstGeom>
        </p:spPr>
      </p:pic>
      <p:pic>
        <p:nvPicPr>
          <p:cNvPr id="25" name="CAJA REGISTRADORA  Efecto de 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141131" y="1107161"/>
            <a:ext cx="609600" cy="609600"/>
          </a:xfrm>
          <a:prstGeom prst="rect">
            <a:avLst/>
          </a:prstGeom>
        </p:spPr>
      </p:pic>
      <p:pic>
        <p:nvPicPr>
          <p:cNvPr id="26" name="Efecto de sonido bien win ganador acier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376579" y="6004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7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10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80" l="10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29" y="2276376"/>
            <a:ext cx="4441371" cy="458162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8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467" y="664028"/>
            <a:ext cx="6193971" cy="61939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69" b="26846" l="3154" r="62923">
                        <a14:foregroundMark x1="9077" y1="10000" x2="53846" y2="9538"/>
                        <a14:foregroundMark x1="8154" y1="9077" x2="18000" y2="8923"/>
                        <a14:foregroundMark x1="37846" y1="10846" x2="57538" y2="9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1" t="8828" r="37038" b="73388"/>
          <a:stretch/>
        </p:blipFill>
        <p:spPr>
          <a:xfrm>
            <a:off x="446644" y="251316"/>
            <a:ext cx="4519747" cy="1136468"/>
          </a:xfrm>
          <a:prstGeom prst="rect">
            <a:avLst/>
          </a:prstGeom>
        </p:spPr>
      </p:pic>
      <p:sp>
        <p:nvSpPr>
          <p:cNvPr id="22" name="Llamada ovalada 21"/>
          <p:cNvSpPr/>
          <p:nvPr/>
        </p:nvSpPr>
        <p:spPr>
          <a:xfrm>
            <a:off x="5449505" y="964017"/>
            <a:ext cx="3644537" cy="2050868"/>
          </a:xfrm>
          <a:prstGeom prst="wedgeEllipseCallou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Tengo que comprar algo que tenga 4 sílabas </a:t>
            </a:r>
            <a:endParaRPr lang="en-US" sz="2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17891" y1="56716" x2="43930" y2="81237"/>
                        <a14:foregroundMark x1="17093" y1="57569" x2="31949" y2="75906"/>
                        <a14:foregroundMark x1="45847" y1="79957" x2="54313" y2="76546"/>
                        <a14:foregroundMark x1="16134" y1="56503" x2="19010" y2="53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63" y="2567155"/>
            <a:ext cx="1643218" cy="12311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0" b="99600" l="10000" r="90000">
                        <a14:foregroundMark x1="51522" y1="55400" x2="63478" y2="54000"/>
                        <a14:foregroundMark x1="37826" y1="85600" x2="38152" y2="73200"/>
                        <a14:foregroundMark x1="38913" y1="22200" x2="59891" y2="24400"/>
                        <a14:foregroundMark x1="38913" y1="32400" x2="47935" y2="37200"/>
                        <a14:foregroundMark x1="42500" y1="6600" x2="50652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31" t="-606" r="25652" b="-606"/>
          <a:stretch/>
        </p:blipFill>
        <p:spPr>
          <a:xfrm>
            <a:off x="3721433" y="2553158"/>
            <a:ext cx="862148" cy="104648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2" b="93789" l="630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52" y="2523777"/>
            <a:ext cx="1259861" cy="12482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85" b="100000" l="0" r="991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61" y="1343271"/>
            <a:ext cx="993948" cy="100731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970" b="89979" l="8786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009" y="1227979"/>
            <a:ext cx="1752438" cy="131292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444" b="94077" l="4106" r="967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19" y="3761013"/>
            <a:ext cx="1816509" cy="128913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9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743" y="4135894"/>
            <a:ext cx="1266367" cy="66695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744" b="89776" l="3834" r="96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08" y="5013883"/>
            <a:ext cx="1255672" cy="125567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077" b="9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887" y="4977627"/>
            <a:ext cx="1422706" cy="114742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3" y="-40680"/>
            <a:ext cx="7336524" cy="103560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625" l="0" r="100000">
                        <a14:foregroundMark x1="40247" y1="27250" x2="59890" y2="26625"/>
                        <a14:foregroundMark x1="58654" y1="94125" x2="68132" y2="85500"/>
                        <a14:foregroundMark x1="59890" y1="95000" x2="66209" y2="92000"/>
                        <a14:foregroundMark x1="65934" y1="92250" x2="68956" y2="83750"/>
                        <a14:foregroundMark x1="59753" y1="95250" x2="64973" y2="94625"/>
                        <a14:foregroundMark x1="29808" y1="82875" x2="21154" y2="66500"/>
                        <a14:foregroundMark x1="28571" y1="70625" x2="23077" y2="67250"/>
                        <a14:foregroundMark x1="46566" y1="56250" x2="46566" y2="48000"/>
                        <a14:foregroundMark x1="47802" y1="51375" x2="51923" y2="49500"/>
                        <a14:backgroundMark x1="52610" y1="45750" x2="62363" y2="47375"/>
                        <a14:backgroundMark x1="60714" y1="48375" x2="63874" y2="52000"/>
                        <a14:backgroundMark x1="66758" y1="55375" x2="69368" y2="53500"/>
                        <a14:backgroundMark x1="64698" y1="61375" x2="66758" y2="67000"/>
                        <a14:backgroundMark x1="69780" y1="89375" x2="63324" y2="97125"/>
                        <a14:backgroundMark x1="59066" y1="95750" x2="64148" y2="97000"/>
                        <a14:backgroundMark x1="17445" y1="69750" x2="23077" y2="81125"/>
                        <a14:backgroundMark x1="39423" y1="52375" x2="39423" y2="55750"/>
                        <a14:backgroundMark x1="34753" y1="42500" x2="33791" y2="37125"/>
                        <a14:backgroundMark x1="30357" y1="34625" x2="31868" y2="34125"/>
                        <a14:backgroundMark x1="22390" y1="30625" x2="24176" y2="31250"/>
                        <a14:backgroundMark x1="27885" y1="38500" x2="29396" y2="44625"/>
                        <a14:backgroundMark x1="35440" y1="35250" x2="35440" y2="30875"/>
                        <a14:backgroundMark x1="33929" y1="29875" x2="31868" y2="27750"/>
                        <a14:backgroundMark x1="64973" y1="43750" x2="67857" y2="38500"/>
                        <a14:backgroundMark x1="73489" y1="49750" x2="75412" y2="47375"/>
                        <a14:backgroundMark x1="78571" y1="46500" x2="77885" y2="47250"/>
                        <a14:backgroundMark x1="79808" y1="49000" x2="80632" y2="47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206" y="3131994"/>
            <a:ext cx="3433102" cy="3726006"/>
          </a:xfrm>
          <a:prstGeom prst="rect">
            <a:avLst/>
          </a:prstGeom>
        </p:spPr>
      </p:pic>
      <p:pic>
        <p:nvPicPr>
          <p:cNvPr id="19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4440" b="49683" l="72045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52" t="5177" b="50093"/>
          <a:stretch/>
        </p:blipFill>
        <p:spPr>
          <a:xfrm>
            <a:off x="10998454" y="964017"/>
            <a:ext cx="1019317" cy="1223884"/>
          </a:xfr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444" b="94077" l="4106" r="967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870" y="2146165"/>
            <a:ext cx="3813418" cy="2706298"/>
          </a:xfrm>
          <a:prstGeom prst="rect">
            <a:avLst/>
          </a:prstGeom>
        </p:spPr>
      </p:pic>
      <p:pic>
        <p:nvPicPr>
          <p:cNvPr id="24" name="CAJA REGISTRADORA  Efecto de 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141131" y="1107161"/>
            <a:ext cx="609600" cy="609600"/>
          </a:xfrm>
          <a:prstGeom prst="rect">
            <a:avLst/>
          </a:prstGeom>
        </p:spPr>
      </p:pic>
      <p:pic>
        <p:nvPicPr>
          <p:cNvPr id="25" name="Efecto de sonido bien win ganador acier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376579" y="6004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0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10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lamada ovalada 21"/>
          <p:cNvSpPr/>
          <p:nvPr/>
        </p:nvSpPr>
        <p:spPr>
          <a:xfrm>
            <a:off x="5386814" y="1051483"/>
            <a:ext cx="3644537" cy="2050868"/>
          </a:xfrm>
          <a:prstGeom prst="wedgeEllipseCallou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Tengo que comprar algo que tenga 1 sílabas </a:t>
            </a:r>
            <a:endParaRPr lang="en-US" sz="28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80" l="10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949" y="2276376"/>
            <a:ext cx="4441371" cy="45816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8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624" y="664029"/>
            <a:ext cx="6193971" cy="619397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69" b="26846" l="3154" r="62923">
                        <a14:foregroundMark x1="9077" y1="10000" x2="53846" y2="9538"/>
                        <a14:foregroundMark x1="8154" y1="9077" x2="18000" y2="8923"/>
                        <a14:foregroundMark x1="37846" y1="10846" x2="57538" y2="9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1" t="8828" r="37038" b="73388"/>
          <a:stretch/>
        </p:blipFill>
        <p:spPr>
          <a:xfrm>
            <a:off x="385354" y="265110"/>
            <a:ext cx="4519747" cy="113646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3" y="-40680"/>
            <a:ext cx="7336524" cy="1035603"/>
          </a:xfrm>
          <a:prstGeom prst="rect">
            <a:avLst/>
          </a:prstGeom>
        </p:spPr>
      </p:pic>
      <p:pic>
        <p:nvPicPr>
          <p:cNvPr id="21" name="Marcador de contenido 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74" b="50951" l="2716" r="25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" t="-70" r="74799" b="46934"/>
          <a:stretch/>
        </p:blipFill>
        <p:spPr>
          <a:xfrm>
            <a:off x="10919380" y="829102"/>
            <a:ext cx="914399" cy="1471352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77" b="96805" l="9744" r="89776">
                        <a14:foregroundMark x1="42173" y1="88818" x2="48243" y2="89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53" y="3284492"/>
            <a:ext cx="3573508" cy="35735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244" l="9845" r="89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315" y="2436893"/>
            <a:ext cx="1294039" cy="133091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873829" y="3284492"/>
            <a:ext cx="522514" cy="2816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SAL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244" l="9845" r="89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874" y="2046645"/>
            <a:ext cx="2052909" cy="2111412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9312305" y="3348980"/>
            <a:ext cx="828935" cy="4120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SAL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2" b="99769" l="2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95" y="1495563"/>
            <a:ext cx="1063507" cy="102333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9" b="98106" l="0" r="9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1275" y="3868901"/>
            <a:ext cx="1774916" cy="1089716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34" y="2530509"/>
            <a:ext cx="1465019" cy="1465019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747" b="95115" l="9961" r="966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72" y="3892134"/>
            <a:ext cx="1569078" cy="1066483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94" y="5071246"/>
            <a:ext cx="935139" cy="1133856"/>
          </a:xfrm>
          <a:prstGeom prst="rect">
            <a:avLst/>
          </a:prstGeom>
        </p:spPr>
      </p:pic>
      <p:pic>
        <p:nvPicPr>
          <p:cNvPr id="33" name="CAJA REGISTRADORA  Efecto de 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141131" y="1107161"/>
            <a:ext cx="609600" cy="609600"/>
          </a:xfrm>
          <a:prstGeom prst="rect">
            <a:avLst/>
          </a:prstGeom>
        </p:spPr>
      </p:pic>
      <p:pic>
        <p:nvPicPr>
          <p:cNvPr id="34" name="Efecto de sonido bien win ganador acier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376579" y="6004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10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8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lamada ovalada 21"/>
          <p:cNvSpPr/>
          <p:nvPr/>
        </p:nvSpPr>
        <p:spPr>
          <a:xfrm>
            <a:off x="5386814" y="1051483"/>
            <a:ext cx="3644537" cy="2050868"/>
          </a:xfrm>
          <a:prstGeom prst="wedgeEllipseCallou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Tengo que comprar algo que tenga 2 sílabas </a:t>
            </a:r>
            <a:endParaRPr lang="en-US" sz="2800" dirty="0"/>
          </a:p>
        </p:txBody>
      </p:sp>
      <p:pic>
        <p:nvPicPr>
          <p:cNvPr id="8" name="Marcador de contenido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3" b="49049" l="25240" r="485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46" t="4376" r="51437" b="50293"/>
          <a:stretch/>
        </p:blipFill>
        <p:spPr>
          <a:xfrm>
            <a:off x="10856360" y="1007876"/>
            <a:ext cx="916577" cy="13181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980" l="10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949" y="2276376"/>
            <a:ext cx="4441371" cy="45816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0" b="98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624" y="664029"/>
            <a:ext cx="6193971" cy="619397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69" b="26846" l="3154" r="62923">
                        <a14:foregroundMark x1="9077" y1="10000" x2="53846" y2="9538"/>
                        <a14:foregroundMark x1="8154" y1="9077" x2="18000" y2="8923"/>
                        <a14:foregroundMark x1="37846" y1="10846" x2="57538" y2="9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1" t="8828" r="37038" b="73388"/>
          <a:stretch/>
        </p:blipFill>
        <p:spPr>
          <a:xfrm>
            <a:off x="385354" y="265110"/>
            <a:ext cx="4519747" cy="113646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3" y="-40680"/>
            <a:ext cx="7336524" cy="103560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3962" y1="89673" x2="29712" y2="92443"/>
                        <a14:foregroundMark x1="68211" y1="95970" x2="61182" y2="97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01" y="3501270"/>
            <a:ext cx="3102430" cy="33019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0" b="99800" l="0" r="9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810" y="2756392"/>
            <a:ext cx="1637202" cy="90955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00" b="99800" l="0" r="9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9411">
            <a:off x="8507815" y="2581684"/>
            <a:ext cx="2688036" cy="149335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18" y="3780020"/>
            <a:ext cx="1123409" cy="112340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95" b="89979" l="5966" r="965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11" y="3761014"/>
            <a:ext cx="1859998" cy="123999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41" y="1304499"/>
            <a:ext cx="1502844" cy="124435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607" b="89738" l="2402" r="991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81" y="966118"/>
            <a:ext cx="1754505" cy="1754505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66" y="4801874"/>
            <a:ext cx="1535702" cy="1402439"/>
          </a:xfrm>
          <a:prstGeom prst="rect">
            <a:avLst/>
          </a:prstGeom>
        </p:spPr>
      </p:pic>
      <p:pic>
        <p:nvPicPr>
          <p:cNvPr id="26" name="CAJA REGISTRADORA  Efecto de 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141131" y="1107161"/>
            <a:ext cx="609600" cy="609600"/>
          </a:xfrm>
          <a:prstGeom prst="rect">
            <a:avLst/>
          </a:prstGeom>
        </p:spPr>
      </p:pic>
      <p:pic>
        <p:nvPicPr>
          <p:cNvPr id="27" name="Efecto de sonido bien win ganador acier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376579" y="6004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0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80" l="10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29" y="2276376"/>
            <a:ext cx="4441371" cy="458162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8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467" y="664028"/>
            <a:ext cx="6193971" cy="61939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69" b="26846" l="3154" r="62923">
                        <a14:foregroundMark x1="9077" y1="10000" x2="53846" y2="9538"/>
                        <a14:foregroundMark x1="8154" y1="9077" x2="18000" y2="8923"/>
                        <a14:foregroundMark x1="37846" y1="10846" x2="57538" y2="9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1" t="8828" r="37038" b="73388"/>
          <a:stretch/>
        </p:blipFill>
        <p:spPr>
          <a:xfrm>
            <a:off x="446644" y="251316"/>
            <a:ext cx="4519747" cy="1136468"/>
          </a:xfrm>
          <a:prstGeom prst="rect">
            <a:avLst/>
          </a:prstGeom>
        </p:spPr>
      </p:pic>
      <p:sp>
        <p:nvSpPr>
          <p:cNvPr id="22" name="Llamada ovalada 21"/>
          <p:cNvSpPr/>
          <p:nvPr/>
        </p:nvSpPr>
        <p:spPr>
          <a:xfrm>
            <a:off x="5449505" y="964017"/>
            <a:ext cx="3644537" cy="2050868"/>
          </a:xfrm>
          <a:prstGeom prst="wedgeEllipseCallou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Tengo que comprar algo que tenga 3 sílabas </a:t>
            </a:r>
            <a:endParaRPr lang="en-US" sz="2800" dirty="0"/>
          </a:p>
        </p:txBody>
      </p:sp>
      <p:pic>
        <p:nvPicPr>
          <p:cNvPr id="23" name="Marcador de contenido 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668" b="47992" l="48403" r="698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63" t="4376" r="27620" b="49993"/>
          <a:stretch/>
        </p:blipFill>
        <p:spPr>
          <a:xfrm>
            <a:off x="10806363" y="1112031"/>
            <a:ext cx="870761" cy="126053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3" y="-40680"/>
            <a:ext cx="7336524" cy="103560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77" b="96805" l="9744" r="89776">
                        <a14:foregroundMark x1="42173" y1="88818" x2="48243" y2="89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53" y="3149688"/>
            <a:ext cx="3573508" cy="357350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493" b="9403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55" y="2615262"/>
            <a:ext cx="1582177" cy="1185369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493" b="9403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776">
            <a:off x="8167557" y="2074471"/>
            <a:ext cx="2958266" cy="2216336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2" b="99769" l="2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97" y="5128458"/>
            <a:ext cx="1063507" cy="102333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438" b="94083" l="9467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600" y="5028110"/>
            <a:ext cx="1174295" cy="117429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36" y="3875125"/>
            <a:ext cx="1799364" cy="138412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638" b="89899" l="6308" r="95231">
                        <a14:foregroundMark x1="46538" y1="35209" x2="46538" y2="51804"/>
                        <a14:foregroundMark x1="58077" y1="47908" x2="62231" y2="53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67" y="2694245"/>
            <a:ext cx="2324605" cy="123919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0" b="99800" l="0" r="9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169" y="1483388"/>
            <a:ext cx="1532385" cy="851325"/>
          </a:xfrm>
          <a:prstGeom prst="rect">
            <a:avLst/>
          </a:prstGeom>
        </p:spPr>
      </p:pic>
      <p:pic>
        <p:nvPicPr>
          <p:cNvPr id="29" name="CAJA REGISTRADORA  Efecto de 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141131" y="1107161"/>
            <a:ext cx="609600" cy="609600"/>
          </a:xfrm>
          <a:prstGeom prst="rect">
            <a:avLst/>
          </a:prstGeom>
        </p:spPr>
      </p:pic>
      <p:pic>
        <p:nvPicPr>
          <p:cNvPr id="30" name="Efecto de sonido bien win ganador acier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376579" y="6004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3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10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187</Words>
  <Application>Microsoft Office PowerPoint</Application>
  <PresentationFormat>Panorámica</PresentationFormat>
  <Paragraphs>29</Paragraphs>
  <Slides>23</Slides>
  <Notes>0</Notes>
  <HiddenSlides>0</HiddenSlides>
  <MMClips>40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Bahnschrift Condensed</vt:lpstr>
      <vt:lpstr>Calibri</vt:lpstr>
      <vt:lpstr>Calibri Light</vt:lpstr>
      <vt:lpstr>Tema de Office</vt:lpstr>
      <vt:lpstr>Presentación de PowerPoint</vt:lpstr>
      <vt:lpstr>Objetivos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KATERIN</dc:creator>
  <cp:lastModifiedBy>KATERIN</cp:lastModifiedBy>
  <cp:revision>35</cp:revision>
  <dcterms:created xsi:type="dcterms:W3CDTF">2020-04-20T02:12:01Z</dcterms:created>
  <dcterms:modified xsi:type="dcterms:W3CDTF">2020-05-07T23:35:43Z</dcterms:modified>
</cp:coreProperties>
</file>