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7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237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73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78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472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8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98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522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21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52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459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906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43E8-EC37-4CB7-987A-F1DB825704AC}" type="datetimeFigureOut">
              <a:rPr lang="es-CL" smtClean="0"/>
              <a:t>24-06-2020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A7CCC-8442-4E01-ABD3-124C6E5923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040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e de ppt para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95204"/>
            <a:ext cx="9144000" cy="2387600"/>
          </a:xfrm>
        </p:spPr>
        <p:txBody>
          <a:bodyPr>
            <a:normAutofit/>
          </a:bodyPr>
          <a:lstStyle/>
          <a:p>
            <a:r>
              <a:rPr lang="es-CL" sz="6600" b="1" dirty="0">
                <a:solidFill>
                  <a:srgbClr val="0070C0"/>
                </a:solidFill>
              </a:rPr>
              <a:t>Conciencia Léxica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90109" y="4751970"/>
            <a:ext cx="4558145" cy="969962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Camilo Vásquez Casanueva</a:t>
            </a:r>
          </a:p>
          <a:p>
            <a:r>
              <a:rPr lang="es-CL" smtClean="0">
                <a:solidFill>
                  <a:srgbClr val="0070C0"/>
                </a:solidFill>
              </a:rPr>
              <a:t>Fonoaudiólogo 2020</a:t>
            </a:r>
            <a:endParaRPr lang="es-CL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73905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4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418EAB-6CDA-43F2-85C3-FB444C28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0" t="36923" r="45212" b="25714"/>
          <a:stretch/>
        </p:blipFill>
        <p:spPr>
          <a:xfrm>
            <a:off x="7506618" y="1702191"/>
            <a:ext cx="2061925" cy="25623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782F08-23E0-4B3F-AE82-7E514CFD5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09" t="37538" r="45212" b="26769"/>
          <a:stretch/>
        </p:blipFill>
        <p:spPr>
          <a:xfrm>
            <a:off x="290220" y="1702192"/>
            <a:ext cx="2061925" cy="2562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BA0C80-A571-44BC-A137-FBE7979DD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09" t="36923" r="45212" b="25714"/>
          <a:stretch/>
        </p:blipFill>
        <p:spPr>
          <a:xfrm>
            <a:off x="9839854" y="1702191"/>
            <a:ext cx="2061926" cy="256232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9F9C424-EEF5-47F4-B597-307A3573C8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09" t="36923" r="45212" b="25714"/>
          <a:stretch/>
        </p:blipFill>
        <p:spPr>
          <a:xfrm>
            <a:off x="5008765" y="1702191"/>
            <a:ext cx="2061926" cy="256232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7F3226-A60E-4989-96C4-0D10E6D7FB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84" t="33025" r="47838" b="29612"/>
          <a:stretch/>
        </p:blipFill>
        <p:spPr>
          <a:xfrm>
            <a:off x="2581252" y="1702191"/>
            <a:ext cx="2061926" cy="25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7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418EAB-6CDA-43F2-85C3-FB444C287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10" t="36923" r="45212" b="25714"/>
          <a:stretch/>
        </p:blipFill>
        <p:spPr>
          <a:xfrm>
            <a:off x="435086" y="1684609"/>
            <a:ext cx="2061925" cy="25623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782F08-23E0-4B3F-AE82-7E514CFD5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09" t="37538" r="45212" b="26769"/>
          <a:stretch/>
        </p:blipFill>
        <p:spPr>
          <a:xfrm>
            <a:off x="7356733" y="1702192"/>
            <a:ext cx="2061925" cy="2562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7BA0C80-A571-44BC-A137-FBE7979DD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09" t="36923" r="45212" b="25714"/>
          <a:stretch/>
        </p:blipFill>
        <p:spPr>
          <a:xfrm>
            <a:off x="2853056" y="1695160"/>
            <a:ext cx="2061926" cy="2562329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9F9C424-EEF5-47F4-B597-307A3573C8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09" t="36923" r="45212" b="25714"/>
          <a:stretch/>
        </p:blipFill>
        <p:spPr>
          <a:xfrm>
            <a:off x="9694988" y="1684608"/>
            <a:ext cx="2061926" cy="256232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7F3226-A60E-4989-96C4-0D10E6D7FB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184" t="33025" r="47838" b="29612"/>
          <a:stretch/>
        </p:blipFill>
        <p:spPr>
          <a:xfrm>
            <a:off x="5018478" y="1702191"/>
            <a:ext cx="2061926" cy="256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01EEDB-F00B-4F95-AAE2-20A578A66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9" t="32615" r="47722" b="30022"/>
          <a:stretch/>
        </p:blipFill>
        <p:spPr>
          <a:xfrm>
            <a:off x="5022833" y="1881846"/>
            <a:ext cx="2061925" cy="25623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171C12F-041D-41A0-9B56-5499E4E5A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93" t="32615" r="47606" b="30022"/>
          <a:stretch/>
        </p:blipFill>
        <p:spPr>
          <a:xfrm>
            <a:off x="9809595" y="1897484"/>
            <a:ext cx="1955410" cy="25623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BDE3E8-A2AF-4593-9762-F9717D149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93" t="31180" r="47606" b="31480"/>
          <a:stretch/>
        </p:blipFill>
        <p:spPr>
          <a:xfrm>
            <a:off x="7494883" y="1897484"/>
            <a:ext cx="1955410" cy="2560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2EE024-C1FC-4D2B-A951-054E1ADA1D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93" t="31589" r="47642" b="31276"/>
          <a:stretch/>
        </p:blipFill>
        <p:spPr>
          <a:xfrm>
            <a:off x="327799" y="1897484"/>
            <a:ext cx="1950996" cy="25466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D116F4-5A4C-46B6-BF5D-F386927206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61" t="31385" r="47838" b="31276"/>
          <a:stretch/>
        </p:blipFill>
        <p:spPr>
          <a:xfrm>
            <a:off x="2685434" y="1897484"/>
            <a:ext cx="1955410" cy="25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01EEDB-F00B-4F95-AAE2-20A578A66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99" t="32615" r="47722" b="30022"/>
          <a:stretch/>
        </p:blipFill>
        <p:spPr>
          <a:xfrm>
            <a:off x="216870" y="1881846"/>
            <a:ext cx="2061925" cy="25623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171C12F-041D-41A0-9B56-5499E4E5A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93" t="32615" r="47606" b="30022"/>
          <a:stretch/>
        </p:blipFill>
        <p:spPr>
          <a:xfrm>
            <a:off x="7404020" y="1881846"/>
            <a:ext cx="1955410" cy="256233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BDE3E8-A2AF-4593-9762-F9717D149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93" t="31180" r="47606" b="31480"/>
          <a:stretch/>
        </p:blipFill>
        <p:spPr>
          <a:xfrm>
            <a:off x="2631154" y="1867778"/>
            <a:ext cx="1955410" cy="25607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2EE024-C1FC-4D2B-A951-054E1ADA1D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93" t="31589" r="47642" b="31276"/>
          <a:stretch/>
        </p:blipFill>
        <p:spPr>
          <a:xfrm>
            <a:off x="5019794" y="1881846"/>
            <a:ext cx="1950996" cy="254669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7D116F4-5A4C-46B6-BF5D-F386927206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61" t="31385" r="47838" b="31276"/>
          <a:stretch/>
        </p:blipFill>
        <p:spPr>
          <a:xfrm>
            <a:off x="9711789" y="1883416"/>
            <a:ext cx="1955410" cy="256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7CB83-1EDF-467F-8E53-A7EE4CED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12" y="4402552"/>
            <a:ext cx="6772422" cy="1773165"/>
          </a:xfrm>
        </p:spPr>
        <p:txBody>
          <a:bodyPr>
            <a:normAutofit fontScale="90000"/>
          </a:bodyPr>
          <a:lstStyle/>
          <a:p>
            <a:r>
              <a:rPr lang="es-CL" sz="8800" b="1" dirty="0">
                <a:solidFill>
                  <a:srgbClr val="FFFF00"/>
                </a:solidFill>
              </a:rPr>
              <a:t>Ahora ustedes…</a:t>
            </a:r>
          </a:p>
        </p:txBody>
      </p:sp>
      <p:pic>
        <p:nvPicPr>
          <p:cNvPr id="4098" name="Picture 2" descr="Resultado de imagen para emotiones">
            <a:extLst>
              <a:ext uri="{FF2B5EF4-FFF2-40B4-BE49-F238E27FC236}">
                <a16:creationId xmlns:a16="http://schemas.microsoft.com/office/drawing/2014/main" id="{4CD87B23-2BE5-4E77-8BBD-21F217AAF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37" y="0"/>
            <a:ext cx="5682175" cy="56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66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10</Words>
  <Application>Microsoft Office PowerPoint</Application>
  <PresentationFormat>Panorámica</PresentationFormat>
  <Paragraphs>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Conciencia Léxica</vt:lpstr>
      <vt:lpstr>Presentación de PowerPoint</vt:lpstr>
      <vt:lpstr>Presentación de PowerPoint</vt:lpstr>
      <vt:lpstr>Presentación de PowerPoint</vt:lpstr>
      <vt:lpstr>Presentación de PowerPoint</vt:lpstr>
      <vt:lpstr>Ahora ustedes…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Conciencia Léxica</dc:title>
  <dc:creator>Isabel Saldias valdebenito</dc:creator>
  <cp:lastModifiedBy>Camilo Sebastián Vásquez Casanueva</cp:lastModifiedBy>
  <cp:revision>23</cp:revision>
  <dcterms:created xsi:type="dcterms:W3CDTF">2018-03-27T20:27:30Z</dcterms:created>
  <dcterms:modified xsi:type="dcterms:W3CDTF">2020-06-24T13:18:23Z</dcterms:modified>
</cp:coreProperties>
</file>