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19" r:id="rId3"/>
    <p:sldId id="267" r:id="rId4"/>
    <p:sldId id="315" r:id="rId5"/>
    <p:sldId id="298" r:id="rId6"/>
    <p:sldId id="316" r:id="rId7"/>
    <p:sldId id="283" r:id="rId8"/>
    <p:sldId id="317" r:id="rId9"/>
    <p:sldId id="284" r:id="rId10"/>
    <p:sldId id="314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074CF-BCEC-4BDD-ACA9-E3EB0BE53374}" v="5" dt="2020-05-27T12:45:56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2771" autoAdjust="0"/>
  </p:normalViewPr>
  <p:slideViewPr>
    <p:cSldViewPr>
      <p:cViewPr varScale="1">
        <p:scale>
          <a:sx n="90" d="100"/>
          <a:sy n="90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fd" userId="c818d4b9-c532-410f-9f50-9285d5b90920" providerId="ADAL" clId="{B65074CF-BCEC-4BDD-ACA9-E3EB0BE53374}"/>
    <pc:docChg chg="custSel modSld modMainMaster">
      <pc:chgData name="ffd" userId="c818d4b9-c532-410f-9f50-9285d5b90920" providerId="ADAL" clId="{B65074CF-BCEC-4BDD-ACA9-E3EB0BE53374}" dt="2020-05-27T12:45:56.393" v="128" actId="14100"/>
      <pc:docMkLst>
        <pc:docMk/>
      </pc:docMkLst>
      <pc:sldChg chg="addSp delSp modSp">
        <pc:chgData name="ffd" userId="c818d4b9-c532-410f-9f50-9285d5b90920" providerId="ADAL" clId="{B65074CF-BCEC-4BDD-ACA9-E3EB0BE53374}" dt="2020-05-27T12:45:56.393" v="128" actId="14100"/>
        <pc:sldMkLst>
          <pc:docMk/>
          <pc:sldMk cId="1538735404" sldId="282"/>
        </pc:sldMkLst>
        <pc:spChg chg="add mod">
          <ac:chgData name="ffd" userId="c818d4b9-c532-410f-9f50-9285d5b90920" providerId="ADAL" clId="{B65074CF-BCEC-4BDD-ACA9-E3EB0BE53374}" dt="2020-05-27T12:45:29.154" v="126" actId="20577"/>
          <ac:spMkLst>
            <pc:docMk/>
            <pc:sldMk cId="1538735404" sldId="282"/>
            <ac:spMk id="2" creationId="{DC0DBBCB-A3E4-422A-A9EC-080B3748C91B}"/>
          </ac:spMkLst>
        </pc:spChg>
        <pc:picChg chg="add mod">
          <ac:chgData name="ffd" userId="c818d4b9-c532-410f-9f50-9285d5b90920" providerId="ADAL" clId="{B65074CF-BCEC-4BDD-ACA9-E3EB0BE53374}" dt="2020-05-27T12:45:56.393" v="128" actId="14100"/>
          <ac:picMkLst>
            <pc:docMk/>
            <pc:sldMk cId="1538735404" sldId="282"/>
            <ac:picMk id="1026" creationId="{52432B12-1DD9-4F56-9199-CD6A74068260}"/>
          </ac:picMkLst>
        </pc:picChg>
        <pc:picChg chg="del">
          <ac:chgData name="ffd" userId="c818d4b9-c532-410f-9f50-9285d5b90920" providerId="ADAL" clId="{B65074CF-BCEC-4BDD-ACA9-E3EB0BE53374}" dt="2020-05-27T12:44:25.673" v="1" actId="478"/>
          <ac:picMkLst>
            <pc:docMk/>
            <pc:sldMk cId="1538735404" sldId="282"/>
            <ac:picMk id="25602" creationId="{00000000-0000-0000-0000-000000000000}"/>
          </ac:picMkLst>
        </pc:picChg>
      </pc:sldChg>
      <pc:sldMasterChg chg="modTransition modSldLayout">
        <pc:chgData name="ffd" userId="c818d4b9-c532-410f-9f50-9285d5b90920" providerId="ADAL" clId="{B65074CF-BCEC-4BDD-ACA9-E3EB0BE53374}" dt="2020-05-27T12:44:06.976" v="0"/>
        <pc:sldMasterMkLst>
          <pc:docMk/>
          <pc:sldMasterMk cId="2362741837" sldId="2147483660"/>
        </pc:sldMasterMkLst>
        <pc:sldLayoutChg chg="modTransition">
          <pc:chgData name="ffd" userId="c818d4b9-c532-410f-9f50-9285d5b90920" providerId="ADAL" clId="{B65074CF-BCEC-4BDD-ACA9-E3EB0BE53374}" dt="2020-05-27T12:44:06.976" v="0"/>
          <pc:sldLayoutMkLst>
            <pc:docMk/>
            <pc:sldMasterMk cId="2362741837" sldId="2147483660"/>
            <pc:sldLayoutMk cId="4122108147" sldId="2147483661"/>
          </pc:sldLayoutMkLst>
        </pc:sldLayoutChg>
        <pc:sldLayoutChg chg="modTransition">
          <pc:chgData name="ffd" userId="c818d4b9-c532-410f-9f50-9285d5b90920" providerId="ADAL" clId="{B65074CF-BCEC-4BDD-ACA9-E3EB0BE53374}" dt="2020-05-27T12:44:06.976" v="0"/>
          <pc:sldLayoutMkLst>
            <pc:docMk/>
            <pc:sldMasterMk cId="2362741837" sldId="2147483660"/>
            <pc:sldLayoutMk cId="3537639312" sldId="2147483662"/>
          </pc:sldLayoutMkLst>
        </pc:sldLayoutChg>
        <pc:sldLayoutChg chg="modTransition">
          <pc:chgData name="ffd" userId="c818d4b9-c532-410f-9f50-9285d5b90920" providerId="ADAL" clId="{B65074CF-BCEC-4BDD-ACA9-E3EB0BE53374}" dt="2020-05-27T12:44:06.976" v="0"/>
          <pc:sldLayoutMkLst>
            <pc:docMk/>
            <pc:sldMasterMk cId="2362741837" sldId="2147483660"/>
            <pc:sldLayoutMk cId="3872855817" sldId="2147483663"/>
          </pc:sldLayoutMkLst>
        </pc:sldLayoutChg>
        <pc:sldLayoutChg chg="modTransition">
          <pc:chgData name="ffd" userId="c818d4b9-c532-410f-9f50-9285d5b90920" providerId="ADAL" clId="{B65074CF-BCEC-4BDD-ACA9-E3EB0BE53374}" dt="2020-05-27T12:44:06.976" v="0"/>
          <pc:sldLayoutMkLst>
            <pc:docMk/>
            <pc:sldMasterMk cId="2362741837" sldId="2147483660"/>
            <pc:sldLayoutMk cId="1686512770" sldId="2147483664"/>
          </pc:sldLayoutMkLst>
        </pc:sldLayoutChg>
        <pc:sldLayoutChg chg="modTransition">
          <pc:chgData name="ffd" userId="c818d4b9-c532-410f-9f50-9285d5b90920" providerId="ADAL" clId="{B65074CF-BCEC-4BDD-ACA9-E3EB0BE53374}" dt="2020-05-27T12:44:06.976" v="0"/>
          <pc:sldLayoutMkLst>
            <pc:docMk/>
            <pc:sldMasterMk cId="2362741837" sldId="2147483660"/>
            <pc:sldLayoutMk cId="399681404" sldId="2147483665"/>
          </pc:sldLayoutMkLst>
        </pc:sldLayoutChg>
        <pc:sldLayoutChg chg="modTransition">
          <pc:chgData name="ffd" userId="c818d4b9-c532-410f-9f50-9285d5b90920" providerId="ADAL" clId="{B65074CF-BCEC-4BDD-ACA9-E3EB0BE53374}" dt="2020-05-27T12:44:06.976" v="0"/>
          <pc:sldLayoutMkLst>
            <pc:docMk/>
            <pc:sldMasterMk cId="2362741837" sldId="2147483660"/>
            <pc:sldLayoutMk cId="2395397914" sldId="2147483667"/>
          </pc:sldLayoutMkLst>
        </pc:sldLayoutChg>
        <pc:sldLayoutChg chg="modTransition">
          <pc:chgData name="ffd" userId="c818d4b9-c532-410f-9f50-9285d5b90920" providerId="ADAL" clId="{B65074CF-BCEC-4BDD-ACA9-E3EB0BE53374}" dt="2020-05-27T12:44:06.976" v="0"/>
          <pc:sldLayoutMkLst>
            <pc:docMk/>
            <pc:sldMasterMk cId="2362741837" sldId="2147483660"/>
            <pc:sldLayoutMk cId="3363344945" sldId="2147483668"/>
          </pc:sldLayoutMkLst>
        </pc:sldLayoutChg>
        <pc:sldLayoutChg chg="modTransition">
          <pc:chgData name="ffd" userId="c818d4b9-c532-410f-9f50-9285d5b90920" providerId="ADAL" clId="{B65074CF-BCEC-4BDD-ACA9-E3EB0BE53374}" dt="2020-05-27T12:44:06.976" v="0"/>
          <pc:sldLayoutMkLst>
            <pc:docMk/>
            <pc:sldMasterMk cId="2362741837" sldId="2147483660"/>
            <pc:sldLayoutMk cId="3171399093" sldId="2147483669"/>
          </pc:sldLayoutMkLst>
        </pc:sldLayoutChg>
        <pc:sldLayoutChg chg="modTransition">
          <pc:chgData name="ffd" userId="c818d4b9-c532-410f-9f50-9285d5b90920" providerId="ADAL" clId="{B65074CF-BCEC-4BDD-ACA9-E3EB0BE53374}" dt="2020-05-27T12:44:06.976" v="0"/>
          <pc:sldLayoutMkLst>
            <pc:docMk/>
            <pc:sldMasterMk cId="2362741837" sldId="2147483660"/>
            <pc:sldLayoutMk cId="3747111121" sldId="2147483676"/>
          </pc:sldLayoutMkLst>
        </pc:sldLayoutChg>
        <pc:sldLayoutChg chg="modTransition">
          <pc:chgData name="ffd" userId="c818d4b9-c532-410f-9f50-9285d5b90920" providerId="ADAL" clId="{B65074CF-BCEC-4BDD-ACA9-E3EB0BE53374}" dt="2020-05-27T12:44:06.976" v="0"/>
          <pc:sldLayoutMkLst>
            <pc:docMk/>
            <pc:sldMasterMk cId="2362741837" sldId="2147483660"/>
            <pc:sldLayoutMk cId="347832631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36B21-D421-4638-A8BF-8B520FC99595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9CE3-935E-48D6-9950-C08173DFC5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618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D9CE3-935E-48D6-9950-C08173DFC5D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3826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D9CE3-935E-48D6-9950-C08173DFC5D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19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D9CE3-935E-48D6-9950-C08173DFC5D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7439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D9CE3-935E-48D6-9950-C08173DFC5D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19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D9CE3-935E-48D6-9950-C08173DFC5D6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0728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D9CE3-935E-48D6-9950-C08173DFC5D6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19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D9CE3-935E-48D6-9950-C08173DFC5D6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479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D9CE3-935E-48D6-9950-C08173DFC5D6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191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D9CE3-935E-48D6-9950-C08173DFC5D6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335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10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01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10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405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4588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5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581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111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32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763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85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651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1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32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539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344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139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7099F8-A4CF-44EF-B94B-325F5B1ED6D0}" type="datetimeFigureOut">
              <a:rPr lang="es-CL" smtClean="0"/>
              <a:t>27-05-2020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530A6D-2A31-457C-8584-25B61BB059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27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9" name="drumroll.wav"/>
          </p:stSnd>
        </p:sndAc>
      </p:transition>
    </mc:Choice>
    <mc:Fallback xmlns="">
      <p:transition spd="slow">
        <p:fade/>
        <p:sndAc>
          <p:stSnd>
            <p:snd r:embed="rId22" name="drumroll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fif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67360" y="249387"/>
            <a:ext cx="6789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b="1" dirty="0">
                <a:solidFill>
                  <a:srgbClr val="002060"/>
                </a:solidFill>
              </a:rPr>
              <a:t>Segmentando</a:t>
            </a:r>
          </a:p>
          <a:p>
            <a:pPr algn="ctr"/>
            <a:r>
              <a:rPr lang="es-CL" sz="6600" b="1" dirty="0">
                <a:solidFill>
                  <a:srgbClr val="002060"/>
                </a:solidFill>
              </a:rPr>
              <a:t>sílabas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1167360" y="5853937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Medios de transporte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84" y="2507003"/>
            <a:ext cx="445637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8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88" y="594260"/>
            <a:ext cx="1716782" cy="171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7" y="1951393"/>
            <a:ext cx="1611077" cy="161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00329"/>
            <a:ext cx="1384025" cy="138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49" y="5156407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4398" r="75155" b="11707"/>
          <a:stretch/>
        </p:blipFill>
        <p:spPr>
          <a:xfrm>
            <a:off x="3956704" y="914340"/>
            <a:ext cx="1165338" cy="1008112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5" t="8053" r="51414" b="8053"/>
          <a:stretch/>
        </p:blipFill>
        <p:spPr>
          <a:xfrm>
            <a:off x="4964816" y="914340"/>
            <a:ext cx="1126149" cy="1008112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4398" r="75155" b="11707"/>
          <a:stretch/>
        </p:blipFill>
        <p:spPr>
          <a:xfrm>
            <a:off x="3912197" y="2312470"/>
            <a:ext cx="1165338" cy="1008112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5" t="8053" r="51414" b="8053"/>
          <a:stretch/>
        </p:blipFill>
        <p:spPr>
          <a:xfrm>
            <a:off x="4920309" y="2312470"/>
            <a:ext cx="1126149" cy="1008112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8" t="4661" r="27374" b="6783"/>
          <a:stretch/>
        </p:blipFill>
        <p:spPr>
          <a:xfrm>
            <a:off x="5856413" y="2313898"/>
            <a:ext cx="1198157" cy="1008111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4398" r="75155" b="11707"/>
          <a:stretch/>
        </p:blipFill>
        <p:spPr>
          <a:xfrm>
            <a:off x="3960516" y="3789040"/>
            <a:ext cx="1165338" cy="1008112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5" t="8053" r="51414" b="8053"/>
          <a:stretch/>
        </p:blipFill>
        <p:spPr>
          <a:xfrm>
            <a:off x="4968628" y="3789040"/>
            <a:ext cx="1126149" cy="1008112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4398" r="75155" b="11707"/>
          <a:stretch/>
        </p:blipFill>
        <p:spPr>
          <a:xfrm>
            <a:off x="3945632" y="5299780"/>
            <a:ext cx="1165338" cy="1008112"/>
          </a:xfrm>
          <a:prstGeom prst="rect">
            <a:avLst/>
          </a:prstGeom>
        </p:spPr>
      </p:pic>
      <p:pic>
        <p:nvPicPr>
          <p:cNvPr id="18" name="Imagen 17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5" t="8053" r="51414" b="8053"/>
          <a:stretch/>
        </p:blipFill>
        <p:spPr>
          <a:xfrm>
            <a:off x="4953744" y="5299780"/>
            <a:ext cx="1126149" cy="1008112"/>
          </a:xfrm>
          <a:prstGeom prst="rect">
            <a:avLst/>
          </a:prstGeom>
        </p:spPr>
      </p:pic>
      <p:pic>
        <p:nvPicPr>
          <p:cNvPr id="19" name="Imagen 18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8" t="4661" r="27374" b="6783"/>
          <a:stretch/>
        </p:blipFill>
        <p:spPr>
          <a:xfrm>
            <a:off x="5889848" y="5301208"/>
            <a:ext cx="1198157" cy="1008111"/>
          </a:xfrm>
          <a:prstGeom prst="rect">
            <a:avLst/>
          </a:prstGeom>
        </p:spPr>
      </p:pic>
      <p:pic>
        <p:nvPicPr>
          <p:cNvPr id="20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34400" y="6218296"/>
            <a:ext cx="609600" cy="609600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2565322" y="-45364"/>
            <a:ext cx="4238925" cy="96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B050"/>
                </a:solidFill>
              </a:rPr>
              <a:t>¿Cuantas sílabas tienen estos elementos?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4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numSld="999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C0DBBCB-A3E4-422A-A9EC-080B3748C91B}"/>
              </a:ext>
            </a:extLst>
          </p:cNvPr>
          <p:cNvSpPr/>
          <p:nvPr/>
        </p:nvSpPr>
        <p:spPr>
          <a:xfrm>
            <a:off x="827584" y="620688"/>
            <a:ext cx="601003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Ahora tú realiza las guías </a:t>
            </a:r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 tu hogar y envía fotos</a:t>
            </a:r>
          </a:p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Por </a:t>
            </a:r>
            <a:r>
              <a:rPr lang="es-E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Whats</a:t>
            </a:r>
            <a:r>
              <a:rPr lang="es-E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app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Minions GIF [Video] [Video] | Cosas de minion, Gif minion, Minions">
            <a:extLst>
              <a:ext uri="{FF2B5EF4-FFF2-40B4-BE49-F238E27FC236}">
                <a16:creationId xmlns:a16="http://schemas.microsoft.com/office/drawing/2014/main" id="{52432B12-1DD9-4F56-9199-CD6A740682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64" y="4221088"/>
            <a:ext cx="3328435" cy="25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73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285" y="370686"/>
            <a:ext cx="7543800" cy="565435"/>
          </a:xfrm>
        </p:spPr>
        <p:txBody>
          <a:bodyPr>
            <a:normAutofit fontScale="90000"/>
          </a:bodyPr>
          <a:lstStyle/>
          <a:p>
            <a:r>
              <a:rPr lang="es-CL" sz="3300" dirty="0">
                <a:solidFill>
                  <a:srgbClr val="00B050"/>
                </a:solidFill>
                <a:latin typeface="Baskerville Old Face" panose="02020602080505020303" pitchFamily="18" charset="0"/>
              </a:rPr>
              <a:t>Objetivos fonoaudiológicos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39752" y="1198241"/>
            <a:ext cx="4536505" cy="505091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1900" b="1" dirty="0">
                <a:latin typeface="Baskerville Old Face" panose="02020602080505020303" pitchFamily="18" charset="0"/>
              </a:rPr>
              <a:t>Objetivo general: </a:t>
            </a:r>
          </a:p>
          <a:p>
            <a:r>
              <a:rPr lang="es-CL" sz="1900" dirty="0">
                <a:latin typeface="Baskerville Old Face" panose="02020602080505020303" pitchFamily="18" charset="0"/>
              </a:rPr>
              <a:t>Adquirir habilidades lingüístico comunicativas acorde a la edad cronológica y necesidades de los usuarios.</a:t>
            </a:r>
          </a:p>
          <a:p>
            <a:pPr marL="0" indent="0">
              <a:buNone/>
            </a:pPr>
            <a:endParaRPr lang="es-CL" sz="19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s-CL" sz="1900" b="1" dirty="0">
                <a:latin typeface="Baskerville Old Face" panose="02020602080505020303" pitchFamily="18" charset="0"/>
              </a:rPr>
              <a:t>Objetivos específicos:</a:t>
            </a:r>
          </a:p>
          <a:p>
            <a:r>
              <a:rPr lang="es-CL" sz="1900" dirty="0">
                <a:latin typeface="Baskerville Old Face" panose="02020602080505020303" pitchFamily="18" charset="0"/>
              </a:rPr>
              <a:t>1. Potenciar segmentación silábica</a:t>
            </a:r>
          </a:p>
          <a:p>
            <a:r>
              <a:rPr lang="es-CL" sz="1900" dirty="0">
                <a:latin typeface="Baskerville Old Face" panose="02020602080505020303" pitchFamily="18" charset="0"/>
              </a:rPr>
              <a:t>2. Reforzar categoría semántica de medios de transporte</a:t>
            </a:r>
          </a:p>
          <a:p>
            <a:pPr marL="0" indent="0">
              <a:buNone/>
            </a:pPr>
            <a:endParaRPr lang="es-CL" sz="19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s-CL" sz="1900" b="1" dirty="0">
                <a:latin typeface="Baskerville Old Face" panose="02020602080505020303" pitchFamily="18" charset="0"/>
              </a:rPr>
              <a:t>Objetivos transversales: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1900" dirty="0">
                <a:latin typeface="Baskerville Old Face" panose="02020602080505020303" pitchFamily="18" charset="0"/>
              </a:rPr>
              <a:t>- Aumentar periodos de atención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1900" dirty="0">
                <a:latin typeface="Baskerville Old Face" panose="02020602080505020303" pitchFamily="18" charset="0"/>
              </a:rPr>
              <a:t>- Fomentar el respeto por el compañero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1900" dirty="0">
                <a:latin typeface="Baskerville Old Face" panose="02020602080505020303" pitchFamily="18" charset="0"/>
              </a:rPr>
              <a:t>- Fomentar el trabajo en equipo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85" y="936121"/>
            <a:ext cx="831056" cy="7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31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597085" cy="29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4454674" y="4103287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436096" y="4103287"/>
            <a:ext cx="576064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9" name="4 Elipse"/>
          <p:cNvSpPr/>
          <p:nvPr/>
        </p:nvSpPr>
        <p:spPr>
          <a:xfrm>
            <a:off x="3473252" y="4103287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3473252" y="4103287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4445727" y="4103287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5" t="8053" r="51414" b="8053"/>
          <a:stretch/>
        </p:blipFill>
        <p:spPr>
          <a:xfrm>
            <a:off x="3851920" y="5013176"/>
            <a:ext cx="1728192" cy="1584176"/>
          </a:xfrm>
          <a:prstGeom prst="rect">
            <a:avLst/>
          </a:prstGeom>
        </p:spPr>
      </p:pic>
      <p:pic>
        <p:nvPicPr>
          <p:cNvPr id="6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5500464"/>
            <a:ext cx="609600" cy="6096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979712" y="4797152"/>
            <a:ext cx="206960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B050"/>
                </a:solidFill>
              </a:rPr>
              <a:t>¿Cuantas sílabas tiene barco?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6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19265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 Elipse"/>
          <p:cNvSpPr/>
          <p:nvPr/>
        </p:nvSpPr>
        <p:spPr>
          <a:xfrm>
            <a:off x="3909080" y="3366963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0" name="13 Elipse"/>
          <p:cNvSpPr/>
          <p:nvPr/>
        </p:nvSpPr>
        <p:spPr>
          <a:xfrm>
            <a:off x="4790151" y="3366963"/>
            <a:ext cx="576064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1" name="4 Elipse"/>
          <p:cNvSpPr/>
          <p:nvPr/>
        </p:nvSpPr>
        <p:spPr>
          <a:xfrm>
            <a:off x="3073801" y="3366963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081963" y="3366963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8" t="4661" r="27374" b="6783"/>
          <a:stretch/>
        </p:blipFill>
        <p:spPr>
          <a:xfrm>
            <a:off x="3563888" y="4653136"/>
            <a:ext cx="2349574" cy="1656183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3894862" y="335200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/>
          <p:cNvSpPr/>
          <p:nvPr/>
        </p:nvSpPr>
        <p:spPr>
          <a:xfrm>
            <a:off x="4807119" y="3366963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3 Elipse"/>
          <p:cNvSpPr/>
          <p:nvPr/>
        </p:nvSpPr>
        <p:spPr>
          <a:xfrm>
            <a:off x="5625430" y="3366963"/>
            <a:ext cx="576064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4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5500464"/>
            <a:ext cx="609600" cy="60960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979712" y="4797152"/>
            <a:ext cx="206960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B050"/>
                </a:solidFill>
              </a:rPr>
              <a:t>¿Cuantas sílabas tiene cohete?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23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numSld="999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Elipse"/>
          <p:cNvSpPr/>
          <p:nvPr/>
        </p:nvSpPr>
        <p:spPr>
          <a:xfrm>
            <a:off x="5337397" y="3581400"/>
            <a:ext cx="576064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75252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 Elipse"/>
          <p:cNvSpPr/>
          <p:nvPr/>
        </p:nvSpPr>
        <p:spPr>
          <a:xfrm>
            <a:off x="3321174" y="358140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2" name="13 Elipse"/>
          <p:cNvSpPr/>
          <p:nvPr/>
        </p:nvSpPr>
        <p:spPr>
          <a:xfrm>
            <a:off x="4302596" y="3581400"/>
            <a:ext cx="576064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5" name="4 Elipse"/>
          <p:cNvSpPr/>
          <p:nvPr/>
        </p:nvSpPr>
        <p:spPr>
          <a:xfrm>
            <a:off x="2339752" y="358140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12 Elipse"/>
          <p:cNvSpPr/>
          <p:nvPr/>
        </p:nvSpPr>
        <p:spPr>
          <a:xfrm>
            <a:off x="6372199" y="3581400"/>
            <a:ext cx="576064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2339752" y="358140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3321174" y="358140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4302596" y="358140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5342828" y="358140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n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3" t="8237" r="2425" b="7868"/>
          <a:stretch/>
        </p:blipFill>
        <p:spPr>
          <a:xfrm>
            <a:off x="3737384" y="4797152"/>
            <a:ext cx="2150925" cy="1806276"/>
          </a:xfrm>
          <a:prstGeom prst="rect">
            <a:avLst/>
          </a:prstGeom>
        </p:spPr>
      </p:pic>
      <p:pic>
        <p:nvPicPr>
          <p:cNvPr id="17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5500464"/>
            <a:ext cx="609600" cy="6096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979712" y="4797152"/>
            <a:ext cx="206960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B050"/>
                </a:solidFill>
              </a:rPr>
              <a:t>¿Cuantas sílabas tiene submarino?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5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numSld="999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Elipse"/>
          <p:cNvSpPr/>
          <p:nvPr/>
        </p:nvSpPr>
        <p:spPr>
          <a:xfrm>
            <a:off x="3336710" y="3589784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60648"/>
            <a:ext cx="422178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0 Elipse"/>
          <p:cNvSpPr/>
          <p:nvPr/>
        </p:nvSpPr>
        <p:spPr>
          <a:xfrm>
            <a:off x="4162747" y="3589784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10 Elipse"/>
          <p:cNvSpPr/>
          <p:nvPr/>
        </p:nvSpPr>
        <p:spPr>
          <a:xfrm>
            <a:off x="4988784" y="3589784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336710" y="358978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4398" r="75155" b="11707"/>
          <a:stretch/>
        </p:blipFill>
        <p:spPr>
          <a:xfrm>
            <a:off x="3622686" y="4581128"/>
            <a:ext cx="1942162" cy="1800200"/>
          </a:xfrm>
          <a:prstGeom prst="rect">
            <a:avLst/>
          </a:prstGeom>
        </p:spPr>
      </p:pic>
      <p:pic>
        <p:nvPicPr>
          <p:cNvPr id="8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5500464"/>
            <a:ext cx="609600" cy="6096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979712" y="4797152"/>
            <a:ext cx="206960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B050"/>
                </a:solidFill>
              </a:rPr>
              <a:t>¿Cuantas sílabas tiene tren?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4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numSld="999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19401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Elipse"/>
          <p:cNvSpPr/>
          <p:nvPr/>
        </p:nvSpPr>
        <p:spPr>
          <a:xfrm>
            <a:off x="2641630" y="378904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008865" y="3789040"/>
            <a:ext cx="576064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224450" y="3789040"/>
            <a:ext cx="576064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868144" y="3789040"/>
            <a:ext cx="576064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433040" y="3789040"/>
            <a:ext cx="576064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2626746" y="378904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3451536" y="378904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4224450" y="378904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5012237" y="378904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5881625" y="378904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7" t="794" b="70130"/>
          <a:stretch/>
        </p:blipFill>
        <p:spPr>
          <a:xfrm>
            <a:off x="3565191" y="4365104"/>
            <a:ext cx="2163031" cy="2275991"/>
          </a:xfrm>
          <a:prstGeom prst="rect">
            <a:avLst/>
          </a:prstGeom>
        </p:spPr>
      </p:pic>
      <p:pic>
        <p:nvPicPr>
          <p:cNvPr id="18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5500464"/>
            <a:ext cx="609600" cy="60960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979712" y="4797152"/>
            <a:ext cx="206960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B050"/>
                </a:solidFill>
              </a:rPr>
              <a:t>¿Cuantas sílabas tiene </a:t>
            </a:r>
            <a:r>
              <a:rPr lang="es-ES" sz="2400" b="1" dirty="0" err="1">
                <a:solidFill>
                  <a:srgbClr val="00B050"/>
                </a:solidFill>
              </a:rPr>
              <a:t>helicoptero</a:t>
            </a:r>
            <a:r>
              <a:rPr lang="es-ES" sz="2400" b="1" dirty="0">
                <a:solidFill>
                  <a:srgbClr val="00B050"/>
                </a:solidFill>
              </a:rPr>
              <a:t>?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numSld="999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946145" cy="29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9 Elipse"/>
          <p:cNvSpPr/>
          <p:nvPr/>
        </p:nvSpPr>
        <p:spPr>
          <a:xfrm>
            <a:off x="2589148" y="3573016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0" name="12 Elipse"/>
          <p:cNvSpPr/>
          <p:nvPr/>
        </p:nvSpPr>
        <p:spPr>
          <a:xfrm>
            <a:off x="4956383" y="3573016"/>
            <a:ext cx="576064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1" name="13 Elipse"/>
          <p:cNvSpPr/>
          <p:nvPr/>
        </p:nvSpPr>
        <p:spPr>
          <a:xfrm>
            <a:off x="4171968" y="3573016"/>
            <a:ext cx="576064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2" name="16 Elipse"/>
          <p:cNvSpPr/>
          <p:nvPr/>
        </p:nvSpPr>
        <p:spPr>
          <a:xfrm>
            <a:off x="3380558" y="3573016"/>
            <a:ext cx="576064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12 Elipse"/>
          <p:cNvSpPr/>
          <p:nvPr/>
        </p:nvSpPr>
        <p:spPr>
          <a:xfrm>
            <a:off x="5739548" y="3573016"/>
            <a:ext cx="576064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2577712" y="357301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3402502" y="357301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4175416" y="357301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4963203" y="357301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3" t="8237" r="2425" b="7868"/>
          <a:stretch/>
        </p:blipFill>
        <p:spPr>
          <a:xfrm>
            <a:off x="3588623" y="4653136"/>
            <a:ext cx="2150925" cy="1806276"/>
          </a:xfrm>
          <a:prstGeom prst="rect">
            <a:avLst/>
          </a:prstGeom>
        </p:spPr>
      </p:pic>
      <p:pic>
        <p:nvPicPr>
          <p:cNvPr id="13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5500464"/>
            <a:ext cx="609600" cy="6096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979712" y="4797152"/>
            <a:ext cx="206960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B050"/>
                </a:solidFill>
              </a:rPr>
              <a:t>¿Cuantas sílabas tiene bicicleta?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20" y="902150"/>
            <a:ext cx="1611077" cy="161107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22" y="2456023"/>
            <a:ext cx="1528975" cy="15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60" y="3690032"/>
            <a:ext cx="1454948" cy="145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00" y="5156407"/>
            <a:ext cx="1644774" cy="1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4398" r="75155" b="11707"/>
          <a:stretch/>
        </p:blipFill>
        <p:spPr>
          <a:xfrm>
            <a:off x="3908000" y="1319544"/>
            <a:ext cx="1165338" cy="1008112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5" t="8053" r="51414" b="8053"/>
          <a:stretch/>
        </p:blipFill>
        <p:spPr>
          <a:xfrm>
            <a:off x="4916112" y="1319544"/>
            <a:ext cx="1126149" cy="1008112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8" t="4661" r="27374" b="6783"/>
          <a:stretch/>
        </p:blipFill>
        <p:spPr>
          <a:xfrm>
            <a:off x="5852216" y="1320972"/>
            <a:ext cx="1198157" cy="1008111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4398" r="75155" b="11707"/>
          <a:stretch/>
        </p:blipFill>
        <p:spPr>
          <a:xfrm>
            <a:off x="3871192" y="2671938"/>
            <a:ext cx="1165338" cy="1008112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5" t="8053" r="51414" b="8053"/>
          <a:stretch/>
        </p:blipFill>
        <p:spPr>
          <a:xfrm>
            <a:off x="4879304" y="2671938"/>
            <a:ext cx="1126149" cy="1008112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4398" r="75155" b="11707"/>
          <a:stretch/>
        </p:blipFill>
        <p:spPr>
          <a:xfrm>
            <a:off x="3851920" y="3969266"/>
            <a:ext cx="1165338" cy="1008112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5" t="8053" r="51414" b="8053"/>
          <a:stretch/>
        </p:blipFill>
        <p:spPr>
          <a:xfrm>
            <a:off x="4860032" y="3969266"/>
            <a:ext cx="1126149" cy="1008112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t="4398" r="78486" b="11707"/>
          <a:stretch/>
        </p:blipFill>
        <p:spPr>
          <a:xfrm>
            <a:off x="3674874" y="5474738"/>
            <a:ext cx="864096" cy="1008112"/>
          </a:xfrm>
          <a:prstGeom prst="rect">
            <a:avLst/>
          </a:prstGeom>
        </p:spPr>
      </p:pic>
      <p:pic>
        <p:nvPicPr>
          <p:cNvPr id="18" name="Imagen 17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5" t="8053" r="51414" b="8053"/>
          <a:stretch/>
        </p:blipFill>
        <p:spPr>
          <a:xfrm>
            <a:off x="4454183" y="5488192"/>
            <a:ext cx="1126149" cy="1008112"/>
          </a:xfrm>
          <a:prstGeom prst="rect">
            <a:avLst/>
          </a:prstGeom>
        </p:spPr>
      </p:pic>
      <p:pic>
        <p:nvPicPr>
          <p:cNvPr id="19" name="Imagen 18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8" t="4661" r="27374" b="6783"/>
          <a:stretch/>
        </p:blipFill>
        <p:spPr>
          <a:xfrm>
            <a:off x="5318279" y="5474738"/>
            <a:ext cx="1198157" cy="1008111"/>
          </a:xfrm>
          <a:prstGeom prst="rect">
            <a:avLst/>
          </a:prstGeom>
        </p:spPr>
      </p:pic>
      <p:pic>
        <p:nvPicPr>
          <p:cNvPr id="20" name="Imagen 1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3" t="8237" r="6366" b="7868"/>
          <a:stretch/>
        </p:blipFill>
        <p:spPr>
          <a:xfrm>
            <a:off x="6183744" y="5523385"/>
            <a:ext cx="1033437" cy="1008112"/>
          </a:xfrm>
          <a:prstGeom prst="rect">
            <a:avLst/>
          </a:prstGeom>
        </p:spPr>
      </p:pic>
      <p:pic>
        <p:nvPicPr>
          <p:cNvPr id="21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34400" y="6178049"/>
            <a:ext cx="609600" cy="60960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2565322" y="-45364"/>
            <a:ext cx="4238925" cy="96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B050"/>
                </a:solidFill>
              </a:rPr>
              <a:t>¿Cuantas sílabas tienen estos elementos?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9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numSld="999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467</TotalTime>
  <Words>135</Words>
  <Application>Microsoft Office PowerPoint</Application>
  <PresentationFormat>Presentación en pantalla (4:3)</PresentationFormat>
  <Paragraphs>34</Paragraphs>
  <Slides>11</Slides>
  <Notes>9</Notes>
  <HiddenSlides>0</HiddenSlides>
  <MMClips>8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Baskerville Old Face</vt:lpstr>
      <vt:lpstr>Calibri</vt:lpstr>
      <vt:lpstr>Garamond</vt:lpstr>
      <vt:lpstr>Wingdings</vt:lpstr>
      <vt:lpstr>Orgánico</vt:lpstr>
      <vt:lpstr>Presentación de PowerPoint</vt:lpstr>
      <vt:lpstr>Objetivos fonoaudiológicos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CVC</dc:creator>
  <cp:lastModifiedBy>ffd</cp:lastModifiedBy>
  <cp:revision>53</cp:revision>
  <dcterms:created xsi:type="dcterms:W3CDTF">2015-06-15T11:47:47Z</dcterms:created>
  <dcterms:modified xsi:type="dcterms:W3CDTF">2020-05-27T12:46:01Z</dcterms:modified>
</cp:coreProperties>
</file>