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9" r:id="rId6"/>
    <p:sldId id="260" r:id="rId7"/>
    <p:sldId id="270" r:id="rId8"/>
    <p:sldId id="261" r:id="rId9"/>
    <p:sldId id="271" r:id="rId10"/>
    <p:sldId id="262" r:id="rId11"/>
    <p:sldId id="272" r:id="rId12"/>
    <p:sldId id="263" r:id="rId13"/>
    <p:sldId id="273" r:id="rId14"/>
    <p:sldId id="264" r:id="rId15"/>
    <p:sldId id="274" r:id="rId16"/>
    <p:sldId id="265" r:id="rId17"/>
    <p:sldId id="275" r:id="rId18"/>
    <p:sldId id="266" r:id="rId19"/>
    <p:sldId id="276" r:id="rId20"/>
    <p:sldId id="267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697E-0E54-4CC4-8738-C7FD5DC4AF0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25C-8E8A-414E-8DCF-6840995DE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microsoft.com/office/2007/relationships/hdphoto" Target="../media/hdphoto16.wdp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0103" y="1250940"/>
            <a:ext cx="6448697" cy="247276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¿Adivina a que </a:t>
            </a:r>
            <a:br>
              <a:rPr lang="es-ES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</a:br>
            <a:r>
              <a:rPr lang="es-ES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categoría semántica </a:t>
            </a:r>
            <a:br>
              <a:rPr lang="es-ES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</a:br>
            <a:r>
              <a:rPr lang="es-ES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pertenece?</a:t>
            </a:r>
            <a:endParaRPr lang="en-US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4" y="1428258"/>
            <a:ext cx="2818647" cy="229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1699762" y="2984249"/>
            <a:ext cx="2754798" cy="248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42" y="4394441"/>
            <a:ext cx="2584995" cy="215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849" y="1428258"/>
            <a:ext cx="2695690" cy="198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82" y="2984249"/>
            <a:ext cx="2817644" cy="2367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52" y="4394441"/>
            <a:ext cx="2879787" cy="215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09" y="-597955"/>
            <a:ext cx="3978296" cy="15135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5" y="-581016"/>
            <a:ext cx="3978296" cy="15135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-683378"/>
            <a:ext cx="3978296" cy="15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124850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SELVA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2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2" r="5957"/>
          <a:stretch/>
        </p:blipFill>
        <p:spPr>
          <a:xfrm>
            <a:off x="3799754" y="3858620"/>
            <a:ext cx="4763359" cy="2788436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2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2" r="5957"/>
          <a:stretch/>
        </p:blipFill>
        <p:spPr>
          <a:xfrm>
            <a:off x="5219251" y="1094791"/>
            <a:ext cx="2220719" cy="1299993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58" y="4948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61" y="3770512"/>
            <a:ext cx="3087488" cy="3087488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47" y="1484669"/>
            <a:ext cx="1750307" cy="1750307"/>
          </a:xfrm>
          <a:prstGeom prst="rect">
            <a:avLst/>
          </a:prstGeom>
        </p:spPr>
      </p:pic>
      <p:pic>
        <p:nvPicPr>
          <p:cNvPr id="14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80458" y="4733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16" y="357759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124850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BOSQUE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72" y="3148376"/>
            <a:ext cx="4153322" cy="4153322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45" y="333808"/>
            <a:ext cx="3470215" cy="26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00" y="661531"/>
            <a:ext cx="2311460" cy="2311460"/>
          </a:xfrm>
          <a:prstGeom prst="rect">
            <a:avLst/>
          </a:prstGeom>
        </p:spPr>
      </p:pic>
      <p:pic>
        <p:nvPicPr>
          <p:cNvPr id="12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80458" y="4920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47429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2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72" y="3882027"/>
            <a:ext cx="2558646" cy="2975973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2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68" y="1405598"/>
            <a:ext cx="1529447" cy="1778907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5151" y="506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124850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SELVA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80">
                        <a14:foregroundMark x1="58681" y1="10000" x2="51648" y2="42400"/>
                        <a14:foregroundMark x1="60220" y1="14800" x2="67912" y2="40000"/>
                        <a14:foregroundMark x1="64176" y1="15800" x2="70330" y2="25200"/>
                        <a14:foregroundMark x1="71868" y1="22200" x2="68571" y2="41800"/>
                        <a14:foregroundMark x1="62857" y1="35400" x2="61758" y2="42600"/>
                        <a14:foregroundMark x1="53846" y1="11600" x2="49670" y2="40000"/>
                        <a14:foregroundMark x1="49670" y1="10400" x2="70110" y2="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20" y="3859224"/>
            <a:ext cx="3388911" cy="3074800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80">
                        <a14:foregroundMark x1="58681" y1="10000" x2="51648" y2="42400"/>
                        <a14:foregroundMark x1="60220" y1="14800" x2="67912" y2="40000"/>
                        <a14:foregroundMark x1="64176" y1="15800" x2="70330" y2="25200"/>
                        <a14:foregroundMark x1="71868" y1="22200" x2="68571" y2="41800"/>
                        <a14:foregroundMark x1="62857" y1="35400" x2="61758" y2="42600"/>
                        <a14:foregroundMark x1="53846" y1="11600" x2="49670" y2="40000"/>
                        <a14:foregroundMark x1="49670" y1="10400" x2="70110" y2="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0" y="1157978"/>
            <a:ext cx="2167801" cy="1966872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58" y="5091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0321" b="10753"/>
          <a:stretch/>
        </p:blipFill>
        <p:spPr>
          <a:xfrm>
            <a:off x="4099332" y="3715902"/>
            <a:ext cx="4039912" cy="3045655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0321" b="10753"/>
          <a:stretch/>
        </p:blipFill>
        <p:spPr>
          <a:xfrm>
            <a:off x="9158339" y="431857"/>
            <a:ext cx="1933623" cy="1457742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58" y="5037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202056" y="3141187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SELVA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444" y1="18203" x2="62444" y2="2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49" y="3893465"/>
            <a:ext cx="3005342" cy="2898485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444" y1="18203" x2="62444" y2="2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54" y="854959"/>
            <a:ext cx="2030864" cy="1958655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2250" y="5037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49" y1="6763" x2="15164" y2="12560"/>
                        <a14:foregroundMark x1="52459" y1="14493" x2="67213" y2="16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37" y="4023767"/>
            <a:ext cx="2969012" cy="2518793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49" y1="6763" x2="15164" y2="12560"/>
                        <a14:foregroundMark x1="52459" y1="14493" x2="67213" y2="16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1962224"/>
            <a:ext cx="1388574" cy="1178012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75658" y="4733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044951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000869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049374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SELVA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307" y1="84970" x2="88339" y2="86373"/>
                        <a14:foregroundMark x1="69808" y1="71944" x2="87380" y2="83166"/>
                        <a14:foregroundMark x1="16134" y1="89178" x2="92812" y2="88377"/>
                        <a14:foregroundMark x1="23323" y1="80160" x2="26677" y2="79559"/>
                        <a14:foregroundMark x1="43930" y1="81764" x2="50799" y2="79760"/>
                        <a14:foregroundMark x1="54473" y1="75752" x2="57348" y2="78758"/>
                        <a14:foregroundMark x1="50479" y1="73146" x2="53994" y2="82365"/>
                        <a14:foregroundMark x1="56709" y1="19439" x2="60543" y2="23447"/>
                        <a14:foregroundMark x1="23323" y1="94389" x2="77955" y2="9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03" y="3908634"/>
            <a:ext cx="3598117" cy="2868147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307" y1="84970" x2="88339" y2="86373"/>
                        <a14:foregroundMark x1="69808" y1="71944" x2="87380" y2="83166"/>
                        <a14:foregroundMark x1="16134" y1="89178" x2="92812" y2="88377"/>
                        <a14:foregroundMark x1="23323" y1="80160" x2="26677" y2="79559"/>
                        <a14:foregroundMark x1="43930" y1="81764" x2="50799" y2="79760"/>
                        <a14:foregroundMark x1="54473" y1="75752" x2="57348" y2="78758"/>
                        <a14:foregroundMark x1="50479" y1="73146" x2="53994" y2="82365"/>
                        <a14:foregroundMark x1="56709" y1="19439" x2="60543" y2="23447"/>
                        <a14:foregroundMark x1="23323" y1="94389" x2="77955" y2="9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07" y="942062"/>
            <a:ext cx="2264160" cy="1804817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7153" y="4733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2036" y="3936969"/>
            <a:ext cx="3778794" cy="2921031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2180" y="2227319"/>
            <a:ext cx="1146333" cy="886123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75658" y="4787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284811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284811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124850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SELVA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" b="99696" l="0" r="99840">
                        <a14:foregroundMark x1="5431" y1="6079" x2="12141" y2="14286"/>
                        <a14:foregroundMark x1="5112" y1="3191" x2="12460" y2="10942"/>
                        <a14:foregroundMark x1="3994" y1="5319" x2="5751" y2="15046"/>
                        <a14:foregroundMark x1="4952" y1="15350" x2="12620" y2="18997"/>
                        <a14:foregroundMark x1="14537" y1="1520" x2="16773" y2="9422"/>
                        <a14:foregroundMark x1="36102" y1="12766" x2="42013" y2="5015"/>
                        <a14:foregroundMark x1="18530" y1="9271" x2="37380" y2="12614"/>
                        <a14:foregroundMark x1="14377" y1="13222" x2="34984" y2="15653"/>
                        <a14:foregroundMark x1="38658" y1="18693" x2="53195" y2="7143"/>
                        <a14:foregroundMark x1="53195" y1="8359" x2="52077" y2="17781"/>
                        <a14:foregroundMark x1="50958" y1="18693" x2="40895" y2="22340"/>
                        <a14:foregroundMark x1="35783" y1="19605" x2="49201" y2="7751"/>
                        <a14:foregroundMark x1="13099" y1="18693" x2="38019" y2="25228"/>
                        <a14:foregroundMark x1="1597" y1="24924" x2="37540" y2="31611"/>
                        <a14:foregroundMark x1="13099" y1="20517" x2="36262" y2="29331"/>
                        <a14:foregroundMark x1="39297" y1="24012" x2="41534" y2="26140"/>
                        <a14:foregroundMark x1="12141" y1="18389" x2="17891" y2="14438"/>
                        <a14:foregroundMark x1="26997" y1="18693" x2="31310" y2="20669"/>
                        <a14:foregroundMark x1="7827" y1="41489" x2="28115" y2="32523"/>
                        <a14:foregroundMark x1="18530" y1="32219" x2="23323" y2="31155"/>
                        <a14:foregroundMark x1="7188" y1="39666" x2="13099" y2="43161"/>
                        <a14:foregroundMark x1="10224" y1="43465" x2="18690" y2="43921"/>
                        <a14:foregroundMark x1="17252" y1="43617" x2="29553" y2="34195"/>
                        <a14:foregroundMark x1="7508" y1="39514" x2="10863" y2="35714"/>
                        <a14:foregroundMark x1="11342" y1="49848" x2="21885" y2="52128"/>
                        <a14:foregroundMark x1="13419" y1="46960" x2="23802" y2="47416"/>
                        <a14:foregroundMark x1="20128" y1="43465" x2="42812" y2="38450"/>
                        <a14:foregroundMark x1="9744" y1="50304" x2="12780" y2="54863"/>
                        <a14:foregroundMark x1="23962" y1="49544" x2="50000" y2="39666"/>
                        <a14:foregroundMark x1="20447" y1="55927" x2="29233" y2="69301"/>
                        <a14:foregroundMark x1="19808" y1="59271" x2="38498" y2="48176"/>
                        <a14:foregroundMark x1="19649" y1="62462" x2="39776" y2="52584"/>
                        <a14:foregroundMark x1="22204" y1="66109" x2="43291" y2="53495"/>
                        <a14:foregroundMark x1="48562" y1="47568" x2="80671" y2="46960"/>
                        <a14:foregroundMark x1="52556" y1="43617" x2="82268" y2="44529"/>
                        <a14:foregroundMark x1="53355" y1="41945" x2="57668" y2="42553"/>
                        <a14:foregroundMark x1="46805" y1="51368" x2="84984" y2="49696"/>
                        <a14:foregroundMark x1="39936" y1="56383" x2="85623" y2="54103"/>
                        <a14:foregroundMark x1="33227" y1="60486" x2="83546" y2="59726"/>
                        <a14:foregroundMark x1="32109" y1="64742" x2="80351" y2="64134"/>
                        <a14:foregroundMark x1="22684" y1="66717" x2="29712" y2="71429"/>
                        <a14:foregroundMark x1="30511" y1="68845" x2="79393" y2="68997"/>
                        <a14:foregroundMark x1="32748" y1="72644" x2="76837" y2="73708"/>
                        <a14:foregroundMark x1="33706" y1="75380" x2="64058" y2="74924"/>
                        <a14:foregroundMark x1="36741" y1="76140" x2="38498" y2="93465"/>
                        <a14:foregroundMark x1="32588" y1="97568" x2="39137" y2="91793"/>
                        <a14:foregroundMark x1="34505" y1="98176" x2="39617" y2="94073"/>
                        <a14:foregroundMark x1="44409" y1="97264" x2="48722" y2="90729"/>
                        <a14:foregroundMark x1="45048" y1="77660" x2="48243" y2="91793"/>
                        <a14:foregroundMark x1="49681" y1="90578" x2="47923" y2="96201"/>
                        <a14:foregroundMark x1="40895" y1="96809" x2="45048" y2="96657"/>
                        <a14:foregroundMark x1="60863" y1="78723" x2="74760" y2="81763"/>
                        <a14:foregroundMark x1="68211" y1="84043" x2="67891" y2="86626"/>
                        <a14:foregroundMark x1="75719" y1="73860" x2="80351" y2="89666"/>
                        <a14:foregroundMark x1="73003" y1="98632" x2="78754" y2="88450"/>
                        <a14:foregroundMark x1="77636" y1="95137" x2="80671" y2="91945"/>
                        <a14:foregroundMark x1="81629" y1="93617" x2="81629" y2="81307"/>
                        <a14:foregroundMark x1="85144" y1="46505" x2="83387" y2="66565"/>
                        <a14:foregroundMark x1="84665" y1="67477" x2="90895" y2="81307"/>
                        <a14:foregroundMark x1="91214" y1="77356" x2="88019" y2="94681"/>
                        <a14:foregroundMark x1="91054" y1="93617" x2="91534" y2="77660"/>
                        <a14:foregroundMark x1="84026" y1="43617" x2="89776" y2="44681"/>
                        <a14:foregroundMark x1="82907" y1="42553" x2="91054" y2="46809"/>
                        <a14:foregroundMark x1="89936" y1="44833" x2="92173" y2="50456"/>
                        <a14:foregroundMark x1="90895" y1="45593" x2="92971" y2="49696"/>
                        <a14:foregroundMark x1="92971" y1="50456" x2="92332" y2="59119"/>
                        <a14:foregroundMark x1="84665" y1="42857" x2="83227" y2="41489"/>
                        <a14:foregroundMark x1="55751" y1="82219" x2="61022" y2="78875"/>
                        <a14:foregroundMark x1="12780" y1="48632" x2="35623" y2="40578"/>
                        <a14:foregroundMark x1="10383" y1="36778" x2="24441" y2="32979"/>
                        <a14:foregroundMark x1="83227" y1="97416" x2="87061" y2="9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5" y="3913794"/>
            <a:ext cx="3045257" cy="2857828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" b="99696" l="0" r="99840">
                        <a14:foregroundMark x1="5431" y1="6079" x2="12141" y2="14286"/>
                        <a14:foregroundMark x1="5112" y1="3191" x2="12460" y2="10942"/>
                        <a14:foregroundMark x1="3994" y1="5319" x2="5751" y2="15046"/>
                        <a14:foregroundMark x1="4952" y1="15350" x2="12620" y2="18997"/>
                        <a14:foregroundMark x1="14537" y1="1520" x2="16773" y2="9422"/>
                        <a14:foregroundMark x1="36102" y1="12766" x2="42013" y2="5015"/>
                        <a14:foregroundMark x1="18530" y1="9271" x2="37380" y2="12614"/>
                        <a14:foregroundMark x1="14377" y1="13222" x2="34984" y2="15653"/>
                        <a14:foregroundMark x1="38658" y1="18693" x2="53195" y2="7143"/>
                        <a14:foregroundMark x1="53195" y1="8359" x2="52077" y2="17781"/>
                        <a14:foregroundMark x1="50958" y1="18693" x2="40895" y2="22340"/>
                        <a14:foregroundMark x1="35783" y1="19605" x2="49201" y2="7751"/>
                        <a14:foregroundMark x1="13099" y1="18693" x2="38019" y2="25228"/>
                        <a14:foregroundMark x1="1597" y1="24924" x2="37540" y2="31611"/>
                        <a14:foregroundMark x1="13099" y1="20517" x2="36262" y2="29331"/>
                        <a14:foregroundMark x1="39297" y1="24012" x2="41534" y2="26140"/>
                        <a14:foregroundMark x1="12141" y1="18389" x2="17891" y2="14438"/>
                        <a14:foregroundMark x1="26997" y1="18693" x2="31310" y2="20669"/>
                        <a14:foregroundMark x1="7827" y1="41489" x2="28115" y2="32523"/>
                        <a14:foregroundMark x1="18530" y1="32219" x2="23323" y2="31155"/>
                        <a14:foregroundMark x1="7188" y1="39666" x2="13099" y2="43161"/>
                        <a14:foregroundMark x1="10224" y1="43465" x2="18690" y2="43921"/>
                        <a14:foregroundMark x1="17252" y1="43617" x2="29553" y2="34195"/>
                        <a14:foregroundMark x1="7508" y1="39514" x2="10863" y2="35714"/>
                        <a14:foregroundMark x1="11342" y1="49848" x2="21885" y2="52128"/>
                        <a14:foregroundMark x1="13419" y1="46960" x2="23802" y2="47416"/>
                        <a14:foregroundMark x1="20128" y1="43465" x2="42812" y2="38450"/>
                        <a14:foregroundMark x1="9744" y1="50304" x2="12780" y2="54863"/>
                        <a14:foregroundMark x1="23962" y1="49544" x2="50000" y2="39666"/>
                        <a14:foregroundMark x1="20447" y1="55927" x2="29233" y2="69301"/>
                        <a14:foregroundMark x1="19808" y1="59271" x2="38498" y2="48176"/>
                        <a14:foregroundMark x1="19649" y1="62462" x2="39776" y2="52584"/>
                        <a14:foregroundMark x1="22204" y1="66109" x2="43291" y2="53495"/>
                        <a14:foregroundMark x1="48562" y1="47568" x2="80671" y2="46960"/>
                        <a14:foregroundMark x1="52556" y1="43617" x2="82268" y2="44529"/>
                        <a14:foregroundMark x1="53355" y1="41945" x2="57668" y2="42553"/>
                        <a14:foregroundMark x1="46805" y1="51368" x2="84984" y2="49696"/>
                        <a14:foregroundMark x1="39936" y1="56383" x2="85623" y2="54103"/>
                        <a14:foregroundMark x1="33227" y1="60486" x2="83546" y2="59726"/>
                        <a14:foregroundMark x1="32109" y1="64742" x2="80351" y2="64134"/>
                        <a14:foregroundMark x1="22684" y1="66717" x2="29712" y2="71429"/>
                        <a14:foregroundMark x1="30511" y1="68845" x2="79393" y2="68997"/>
                        <a14:foregroundMark x1="32748" y1="72644" x2="76837" y2="73708"/>
                        <a14:foregroundMark x1="33706" y1="75380" x2="64058" y2="74924"/>
                        <a14:foregroundMark x1="36741" y1="76140" x2="38498" y2="93465"/>
                        <a14:foregroundMark x1="32588" y1="97568" x2="39137" y2="91793"/>
                        <a14:foregroundMark x1="34505" y1="98176" x2="39617" y2="94073"/>
                        <a14:foregroundMark x1="44409" y1="97264" x2="48722" y2="90729"/>
                        <a14:foregroundMark x1="45048" y1="77660" x2="48243" y2="91793"/>
                        <a14:foregroundMark x1="49681" y1="90578" x2="47923" y2="96201"/>
                        <a14:foregroundMark x1="40895" y1="96809" x2="45048" y2="96657"/>
                        <a14:foregroundMark x1="60863" y1="78723" x2="74760" y2="81763"/>
                        <a14:foregroundMark x1="68211" y1="84043" x2="67891" y2="86626"/>
                        <a14:foregroundMark x1="75719" y1="73860" x2="80351" y2="89666"/>
                        <a14:foregroundMark x1="73003" y1="98632" x2="78754" y2="88450"/>
                        <a14:foregroundMark x1="77636" y1="95137" x2="80671" y2="91945"/>
                        <a14:foregroundMark x1="81629" y1="93617" x2="81629" y2="81307"/>
                        <a14:foregroundMark x1="85144" y1="46505" x2="83387" y2="66565"/>
                        <a14:foregroundMark x1="84665" y1="67477" x2="90895" y2="81307"/>
                        <a14:foregroundMark x1="91214" y1="77356" x2="88019" y2="94681"/>
                        <a14:foregroundMark x1="91054" y1="93617" x2="91534" y2="77660"/>
                        <a14:foregroundMark x1="84026" y1="43617" x2="89776" y2="44681"/>
                        <a14:foregroundMark x1="82907" y1="42553" x2="91054" y2="46809"/>
                        <a14:foregroundMark x1="89936" y1="44833" x2="92173" y2="50456"/>
                        <a14:foregroundMark x1="90895" y1="45593" x2="92971" y2="49696"/>
                        <a14:foregroundMark x1="92971" y1="50456" x2="92332" y2="59119"/>
                        <a14:foregroundMark x1="84665" y1="42857" x2="83227" y2="41489"/>
                        <a14:foregroundMark x1="55751" y1="82219" x2="61022" y2="78875"/>
                        <a14:foregroundMark x1="12780" y1="48632" x2="35623" y2="40578"/>
                        <a14:foregroundMark x1="10383" y1="36778" x2="24441" y2="32979"/>
                        <a14:foregroundMark x1="83227" y1="97416" x2="87061" y2="9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185586"/>
            <a:ext cx="1904631" cy="1787405"/>
          </a:xfrm>
          <a:prstGeom prst="rect">
            <a:avLst/>
          </a:prstGeom>
        </p:spPr>
      </p:pic>
      <p:pic>
        <p:nvPicPr>
          <p:cNvPr id="4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80755" y="4939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124850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SELVA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5" y="3859224"/>
            <a:ext cx="3181530" cy="2876130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36" y="1469134"/>
            <a:ext cx="1663543" cy="1503857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58" y="4835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" b="100000" l="0" r="100000">
                        <a14:foregroundMark x1="59802" y1="52553" x2="58020" y2="55319"/>
                        <a14:foregroundMark x1="56832" y1="72128" x2="61188" y2="72553"/>
                        <a14:foregroundMark x1="90495" y1="40000" x2="94455" y2="3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>
          <a:xfrm>
            <a:off x="4265013" y="3770512"/>
            <a:ext cx="3863077" cy="2930734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QUE CATEGORÍA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" b="100000" l="0" r="100000">
                        <a14:foregroundMark x1="59802" y1="52553" x2="58020" y2="55319"/>
                        <a14:foregroundMark x1="56832" y1="72128" x2="61188" y2="72553"/>
                        <a14:foregroundMark x1="90495" y1="40000" x2="94455" y2="3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>
          <a:xfrm>
            <a:off x="5289766" y="2050540"/>
            <a:ext cx="1542108" cy="1169925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75658" y="4931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84" y="3408064"/>
            <a:ext cx="3926410" cy="31738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9" y="3680537"/>
            <a:ext cx="3974101" cy="29644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15" y="149133"/>
            <a:ext cx="4970834" cy="35314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" y="-158636"/>
            <a:ext cx="3978296" cy="15135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02" y="-158637"/>
            <a:ext cx="3978296" cy="15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40" l="0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846066"/>
            <a:ext cx="3042285" cy="3011934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DÓNDE PERTENECE?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40" l="0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96" y="1041009"/>
            <a:ext cx="1900235" cy="1881277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80755" y="4742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42157"/>
            <a:ext cx="3600000" cy="268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21561" y="306737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07457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SELVA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3961878"/>
            <a:ext cx="3682156" cy="2776547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8" y="1188109"/>
            <a:ext cx="2431540" cy="1833514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80755" y="4848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96254" y="3256727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" b="98000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55" y="3792190"/>
            <a:ext cx="3229015" cy="3065809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" b="98000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7" y="1379017"/>
            <a:ext cx="2001924" cy="1805488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5151" y="4733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14178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14837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124850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SELVA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78">
                        <a14:backgroundMark x1="41111" y1="96561" x2="76222" y2="97090"/>
                        <a14:backgroundMark x1="60667" y1="82540" x2="57111" y2="93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5" y="4002802"/>
            <a:ext cx="3569971" cy="2998776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78">
                        <a14:backgroundMark x1="41111" y1="96561" x2="76222" y2="97090"/>
                        <a14:backgroundMark x1="60667" y1="82540" x2="57111" y2="93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3" y="1290042"/>
            <a:ext cx="2024259" cy="1700378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58" y="4733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364" y1="32224" x2="56709" y2="39183"/>
                        <a14:foregroundMark x1="21565" y1="34644" x2="26038" y2="41755"/>
                        <a14:foregroundMark x1="53994" y1="32829" x2="55751" y2="44024"/>
                        <a14:foregroundMark x1="27955" y1="42057" x2="28435" y2="37065"/>
                        <a14:foregroundMark x1="46166" y1="39486" x2="46805" y2="47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2" y="3755929"/>
            <a:ext cx="3357907" cy="3019276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364" y1="32224" x2="56709" y2="39183"/>
                        <a14:foregroundMark x1="21565" y1="34644" x2="26038" y2="41755"/>
                        <a14:foregroundMark x1="53994" y1="32829" x2="55751" y2="44024"/>
                        <a14:foregroundMark x1="27955" y1="42057" x2="28435" y2="37065"/>
                        <a14:foregroundMark x1="46166" y1="39486" x2="46805" y2="47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1580606"/>
            <a:ext cx="1783786" cy="1603899"/>
          </a:xfrm>
          <a:prstGeom prst="rect">
            <a:avLst/>
          </a:prstGeom>
        </p:spPr>
      </p:pic>
      <p:pic>
        <p:nvPicPr>
          <p:cNvPr id="13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5151" y="5037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" y="333443"/>
            <a:ext cx="3600000" cy="26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0" y="333443"/>
            <a:ext cx="3600000" cy="263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53" y="333443"/>
            <a:ext cx="3600000" cy="26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306285" y="3021623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GRANJA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021623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MAR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021623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SELVA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25" y="3918856"/>
            <a:ext cx="2284389" cy="28346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2">
                        <a14:foregroundMark x1="37268" y1="18000" x2="75597" y2="18000"/>
                        <a14:foregroundMark x1="75597" y1="25769" x2="74934" y2="1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55" y="970231"/>
            <a:ext cx="1613990" cy="2002760"/>
          </a:xfrm>
          <a:prstGeom prst="rect">
            <a:avLst/>
          </a:prstGeom>
        </p:spPr>
      </p:pic>
      <p:pic>
        <p:nvPicPr>
          <p:cNvPr id="12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0458" y="4913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358970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CASA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38423" y="3256728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370561" y="3220466"/>
            <a:ext cx="1619794" cy="53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BOSQUE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799754" y="3827417"/>
            <a:ext cx="4763359" cy="30305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" y="133330"/>
            <a:ext cx="3746628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4453800" y="115717"/>
            <a:ext cx="3461971" cy="31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38423" y="647114"/>
            <a:ext cx="1716259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9" y="134366"/>
            <a:ext cx="370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287383" y="4245428"/>
            <a:ext cx="3241231" cy="21945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¿A </a:t>
            </a:r>
            <a:r>
              <a:rPr lang="es-ES" sz="2200" b="1" dirty="0" smtClean="0">
                <a:solidFill>
                  <a:schemeClr val="tx1"/>
                </a:solidFill>
              </a:rPr>
              <a:t>QUE CATEGORÍA PERTENECE</a:t>
            </a:r>
            <a:r>
              <a:rPr lang="es-ES" sz="2200" b="1" dirty="0" smtClean="0">
                <a:solidFill>
                  <a:schemeClr val="tx1"/>
                </a:solidFill>
              </a:rPr>
              <a:t>?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95" y="3827417"/>
            <a:ext cx="4286250" cy="38599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54" y="2070519"/>
            <a:ext cx="1873465" cy="1687114"/>
          </a:xfrm>
          <a:prstGeom prst="rect">
            <a:avLst/>
          </a:prstGeom>
        </p:spPr>
      </p:pic>
      <p:pic>
        <p:nvPicPr>
          <p:cNvPr id="15" name="Efecto de sonido bien win ganador acier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58" y="4861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  <p:bldP spid="2" grpId="0" animBg="1"/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183</Words>
  <Application>Microsoft Office PowerPoint</Application>
  <PresentationFormat>Panorámica</PresentationFormat>
  <Paragraphs>81</Paragraphs>
  <Slides>22</Slides>
  <Notes>0</Notes>
  <HiddenSlides>0</HiddenSlides>
  <MMClips>20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Bahnschrift Condensed</vt:lpstr>
      <vt:lpstr>Calibri</vt:lpstr>
      <vt:lpstr>Calibri Light</vt:lpstr>
      <vt:lpstr>Tema de Office</vt:lpstr>
      <vt:lpstr>¿Adivina a que  categoría semántica  pertenece?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KATERIN</dc:creator>
  <cp:lastModifiedBy>KATERIN</cp:lastModifiedBy>
  <cp:revision>22</cp:revision>
  <dcterms:created xsi:type="dcterms:W3CDTF">2020-04-27T04:14:48Z</dcterms:created>
  <dcterms:modified xsi:type="dcterms:W3CDTF">2020-05-07T23:46:36Z</dcterms:modified>
</cp:coreProperties>
</file>