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8" r:id="rId2"/>
    <p:sldId id="292" r:id="rId3"/>
    <p:sldId id="257" r:id="rId4"/>
    <p:sldId id="330" r:id="rId5"/>
    <p:sldId id="259" r:id="rId6"/>
    <p:sldId id="331" r:id="rId7"/>
    <p:sldId id="260" r:id="rId8"/>
    <p:sldId id="332" r:id="rId9"/>
    <p:sldId id="261" r:id="rId10"/>
    <p:sldId id="333" r:id="rId11"/>
    <p:sldId id="262" r:id="rId12"/>
    <p:sldId id="334" r:id="rId13"/>
    <p:sldId id="263" r:id="rId14"/>
    <p:sldId id="335" r:id="rId15"/>
    <p:sldId id="264" r:id="rId16"/>
    <p:sldId id="336" r:id="rId17"/>
    <p:sldId id="265" r:id="rId18"/>
    <p:sldId id="337" r:id="rId19"/>
    <p:sldId id="266" r:id="rId20"/>
    <p:sldId id="338" r:id="rId21"/>
    <p:sldId id="267" r:id="rId22"/>
    <p:sldId id="339" r:id="rId23"/>
    <p:sldId id="268" r:id="rId24"/>
    <p:sldId id="340" r:id="rId25"/>
    <p:sldId id="269" r:id="rId26"/>
    <p:sldId id="341" r:id="rId27"/>
    <p:sldId id="270" r:id="rId28"/>
    <p:sldId id="342" r:id="rId29"/>
    <p:sldId id="271" r:id="rId30"/>
    <p:sldId id="343" r:id="rId31"/>
    <p:sldId id="272" r:id="rId32"/>
    <p:sldId id="344" r:id="rId33"/>
    <p:sldId id="273" r:id="rId34"/>
    <p:sldId id="345" r:id="rId35"/>
    <p:sldId id="274" r:id="rId36"/>
    <p:sldId id="346" r:id="rId37"/>
    <p:sldId id="275" r:id="rId38"/>
    <p:sldId id="347" r:id="rId39"/>
    <p:sldId id="276" r:id="rId40"/>
    <p:sldId id="348" r:id="rId41"/>
    <p:sldId id="277" r:id="rId42"/>
    <p:sldId id="349" r:id="rId43"/>
    <p:sldId id="278" r:id="rId44"/>
    <p:sldId id="350" r:id="rId45"/>
    <p:sldId id="279" r:id="rId46"/>
    <p:sldId id="351" r:id="rId47"/>
    <p:sldId id="281" r:id="rId48"/>
    <p:sldId id="352" r:id="rId49"/>
    <p:sldId id="282" r:id="rId50"/>
    <p:sldId id="353" r:id="rId51"/>
    <p:sldId id="283" r:id="rId52"/>
    <p:sldId id="354" r:id="rId53"/>
    <p:sldId id="284" r:id="rId54"/>
    <p:sldId id="355" r:id="rId55"/>
    <p:sldId id="285" r:id="rId56"/>
    <p:sldId id="356" r:id="rId57"/>
    <p:sldId id="286" r:id="rId58"/>
    <p:sldId id="357" r:id="rId59"/>
    <p:sldId id="287" r:id="rId60"/>
    <p:sldId id="358" r:id="rId61"/>
    <p:sldId id="288" r:id="rId62"/>
    <p:sldId id="359" r:id="rId63"/>
    <p:sldId id="289" r:id="rId64"/>
    <p:sldId id="360" r:id="rId65"/>
    <p:sldId id="290" r:id="rId66"/>
    <p:sldId id="361" r:id="rId67"/>
    <p:sldId id="291" r:id="rId68"/>
    <p:sldId id="362" r:id="rId69"/>
    <p:sldId id="329" r:id="rId7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B9"/>
    <a:srgbClr val="FF9B9B"/>
    <a:srgbClr val="FF6D6D"/>
    <a:srgbClr val="D4F9FC"/>
    <a:srgbClr val="F0FDFE"/>
    <a:srgbClr val="E3FCFD"/>
    <a:srgbClr val="E7FCFD"/>
    <a:srgbClr val="E0FBFC"/>
    <a:srgbClr val="EBF7F9"/>
    <a:srgbClr val="F6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D289B-2BCC-4003-A20B-739ED19D37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0049D-AF3B-4C90-BD03-11FAA744890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1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049D-AF3B-4C90-BD03-11FAA74489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3478A0-0DFF-4480-A550-0EE4C95DFA5F}" type="datetimeFigureOut">
              <a:rPr lang="es-CL" smtClean="0"/>
              <a:pPr/>
              <a:t>22-04-2020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2B0D099-BA29-468B-A14E-28582567250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78A0-0DFF-4480-A550-0EE4C95DFA5F}" type="datetimeFigureOut">
              <a:rPr lang="es-CL" smtClean="0"/>
              <a:pPr/>
              <a:t>22-04-2020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099-BA29-468B-A14E-28582567250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78A0-0DFF-4480-A550-0EE4C95DFA5F}" type="datetimeFigureOut">
              <a:rPr lang="es-CL" smtClean="0"/>
              <a:pPr/>
              <a:t>22-04-2020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099-BA29-468B-A14E-28582567250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3478A0-0DFF-4480-A550-0EE4C95DFA5F}" type="datetimeFigureOut">
              <a:rPr lang="es-CL" smtClean="0"/>
              <a:pPr/>
              <a:t>22-04-2020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B0D099-BA29-468B-A14E-285825672505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3478A0-0DFF-4480-A550-0EE4C95DFA5F}" type="datetimeFigureOut">
              <a:rPr lang="es-CL" smtClean="0"/>
              <a:pPr/>
              <a:t>22-04-2020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B0D099-BA29-468B-A14E-28582567250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78A0-0DFF-4480-A550-0EE4C95DFA5F}" type="datetimeFigureOut">
              <a:rPr lang="es-CL" smtClean="0"/>
              <a:pPr/>
              <a:t>22-04-2020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099-BA29-468B-A14E-285825672505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78A0-0DFF-4480-A550-0EE4C95DFA5F}" type="datetimeFigureOut">
              <a:rPr lang="es-CL" smtClean="0"/>
              <a:pPr/>
              <a:t>22-04-2020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099-BA29-468B-A14E-285825672505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3478A0-0DFF-4480-A550-0EE4C95DFA5F}" type="datetimeFigureOut">
              <a:rPr lang="es-CL" smtClean="0"/>
              <a:pPr/>
              <a:t>22-04-2020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B0D099-BA29-468B-A14E-285825672505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78A0-0DFF-4480-A550-0EE4C95DFA5F}" type="datetimeFigureOut">
              <a:rPr lang="es-CL" smtClean="0"/>
              <a:pPr/>
              <a:t>22-04-2020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099-BA29-468B-A14E-28582567250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3478A0-0DFF-4480-A550-0EE4C95DFA5F}" type="datetimeFigureOut">
              <a:rPr lang="es-CL" smtClean="0"/>
              <a:pPr/>
              <a:t>22-04-2020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B0D099-BA29-468B-A14E-285825672505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3478A0-0DFF-4480-A550-0EE4C95DFA5F}" type="datetimeFigureOut">
              <a:rPr lang="es-CL" smtClean="0"/>
              <a:pPr/>
              <a:t>22-04-2020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B0D099-BA29-468B-A14E-285825672505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3478A0-0DFF-4480-A550-0EE4C95DFA5F}" type="datetimeFigureOut">
              <a:rPr lang="es-CL" smtClean="0"/>
              <a:pPr/>
              <a:t>22-04-2020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B0D099-BA29-468B-A14E-28582567250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9.jpeg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40.jpeg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4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Resultado de imagen para niños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86" y="0"/>
            <a:ext cx="59626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1633686" y="3444388"/>
            <a:ext cx="5921272" cy="29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124000" y="3081801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600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Taller Sílaba Final</a:t>
            </a:r>
            <a:endParaRPr lang="es-CL" sz="6600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123728" y="404664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6" name="17 Imagen" descr="tijeras-2-colegio-pintado-por-paolavr-97896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9908" y="876178"/>
            <a:ext cx="1627855" cy="127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433716" y="2099252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TIJERA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tijera?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depositphotos_12492947-stock-photo-cartoon-red-app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6613" y="777283"/>
            <a:ext cx="1214446" cy="128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433716" y="2099252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MANZANA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manzana?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29359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8030" y="595284"/>
            <a:ext cx="1571612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433716" y="2099252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MOCHILA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mochila?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payaso-dibujos-animados-saltando-caja_29190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9456" y="762359"/>
            <a:ext cx="1428760" cy="163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984700" y="1478150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PAYASO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payaso?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659b633c73fa75b9f907409caacd2cab_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716" y="904168"/>
            <a:ext cx="2458545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433716" y="2099252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BANANA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banana?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Objetivos Fonoaudiológico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CL" dirty="0" smtClean="0"/>
              <a:t>Segmentar Sílabas </a:t>
            </a:r>
          </a:p>
          <a:p>
            <a:pPr>
              <a:buFont typeface="Wingdings" pitchFamily="2" charset="2"/>
              <a:buChar char="v"/>
            </a:pPr>
            <a:r>
              <a:rPr lang="es-CL" dirty="0" smtClean="0"/>
              <a:t>Identificar Sílaba final</a:t>
            </a:r>
          </a:p>
          <a:p>
            <a:pPr>
              <a:buFont typeface="Wingdings" pitchFamily="2" charset="2"/>
              <a:buChar char="v"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Objetivos transversales</a:t>
            </a:r>
          </a:p>
          <a:p>
            <a:pPr>
              <a:buFont typeface="Wingdings" pitchFamily="2" charset="2"/>
              <a:buChar char="v"/>
            </a:pPr>
            <a:r>
              <a:rPr lang="es-CL" dirty="0" smtClean="0"/>
              <a:t>Aumentar periodos de atención</a:t>
            </a:r>
          </a:p>
          <a:p>
            <a:pPr>
              <a:buFont typeface="Wingdings" pitchFamily="2" charset="2"/>
              <a:buChar char="v"/>
            </a:pPr>
            <a:r>
              <a:rPr lang="es-CL" dirty="0" smtClean="0"/>
              <a:t>Fomentar el respeto por el compañero</a:t>
            </a:r>
          </a:p>
          <a:p>
            <a:pPr>
              <a:buFont typeface="Wingdings" pitchFamily="2" charset="2"/>
              <a:buChar char="v"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" name="19 Imagen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653" y="965124"/>
            <a:ext cx="1500191" cy="1493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796136" y="1414065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CONEJO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conejo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images.png"/>
          <p:cNvPicPr>
            <a:picLocks noChangeAspect="1"/>
          </p:cNvPicPr>
          <p:nvPr/>
        </p:nvPicPr>
        <p:blipFill>
          <a:blip r:embed="rId5"/>
          <a:srcRect l="11111" t="5556" r="11111" b="16666"/>
          <a:stretch>
            <a:fillRect/>
          </a:stretch>
        </p:blipFill>
        <p:spPr>
          <a:xfrm>
            <a:off x="4714876" y="857232"/>
            <a:ext cx="157163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077036" y="1453367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CORAZÓN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corazón?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naranjas-finca-carraix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571480"/>
            <a:ext cx="2071682" cy="2071682"/>
          </a:xfrm>
          <a:prstGeom prst="rect">
            <a:avLst/>
          </a:prstGeom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197974" y="1422179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NARANJA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naranja?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61T4BBKmmDL._SX425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521" y="960965"/>
            <a:ext cx="2000264" cy="166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190900" y="1414065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BICICLETA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bicicleta?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vinilos-historieta-de-la-jirafa-feliz.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714356"/>
            <a:ext cx="157163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051348" y="1381090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JIRAFA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jirafa?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5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5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6" name="15 Imagen" descr="maripos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56580" y="685237"/>
            <a:ext cx="1714512" cy="1458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4" name="Picture 2" descr="Imagen relacionad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433716" y="2099252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MARIPOSA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mariposa?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Soñar-con-muñecas-de-trapo.jpg"/>
          <p:cNvPicPr>
            <a:picLocks noChangeAspect="1"/>
          </p:cNvPicPr>
          <p:nvPr/>
        </p:nvPicPr>
        <p:blipFill>
          <a:blip r:embed="rId5" cstate="print"/>
          <a:srcRect l="15832" r="23478"/>
          <a:stretch>
            <a:fillRect/>
          </a:stretch>
        </p:blipFill>
        <p:spPr>
          <a:xfrm>
            <a:off x="4643438" y="857232"/>
            <a:ext cx="1643074" cy="1771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077035" y="1453367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MUÑECA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muñeca?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4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capitan-pirata-dibujos-animados-sosteniendo-mapa-tesoro_29190-43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785794"/>
            <a:ext cx="1624003" cy="1839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940152" y="1523540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PIRATA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pirata?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caracol-feliz-dibujos-animados-aislado-sobre-fondo-blanco_29190-42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857232"/>
            <a:ext cx="1714512" cy="1656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175469" y="1489652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CARACOL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caracol?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gifs-animados-regalos-de-navidad-38112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57232"/>
            <a:ext cx="1785950" cy="1713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147718" y="1381090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REGALO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regalo?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342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57232"/>
            <a:ext cx="2000264" cy="171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248252" y="1453367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BALLENA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ballena?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depositphotos_104271538-stock-illustration-ladies-red-shoe-icon-carto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785794"/>
            <a:ext cx="178595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210814" y="1453367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ZAPATO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zapato?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7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8559d809eb5c14c175115f886965cde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048" y="684534"/>
            <a:ext cx="2571768" cy="2095500"/>
          </a:xfrm>
          <a:prstGeom prst="rect">
            <a:avLst/>
          </a:prstGeom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295284" y="1393584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TIBURÓN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tiburón?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6e4e3e1028ef13ada76038a593d7642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785794"/>
            <a:ext cx="151425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014350" y="1381090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GALLINA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gallina?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" name="19 Imagen" descr="a011f6cebc1551165bfcfb1d5dd0c2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352" y="965124"/>
            <a:ext cx="1869086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197974" y="1362331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PARAGUA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paragua?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descar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57232"/>
            <a:ext cx="1928825" cy="1714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217808" y="1453367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FRUTILLA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frutilla?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0178" name="AutoShape 2" descr="Resultado de imagen para caballo anim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caballo-dibujos-animados-corriendo-aislado-sobre-fondo-blanco_29190-10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718739"/>
            <a:ext cx="2052631" cy="1324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433716" y="2099252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CABALLO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caballo?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9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329541_235110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671" y="1148386"/>
            <a:ext cx="2500330" cy="1363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295284" y="1453367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TOMATE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tomate?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" name="19 Imagen" descr="1110804F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857232"/>
            <a:ext cx="1714512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117986" y="1414065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TETERA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tetera?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wmtc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57232"/>
            <a:ext cx="178595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9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6108889" y="1453367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LECHUGA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lechuga?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2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six-pack-agua-mineral-sin-gas-600ml-vital-6-und.jpg"/>
          <p:cNvPicPr>
            <a:picLocks noChangeAspect="1"/>
          </p:cNvPicPr>
          <p:nvPr/>
        </p:nvPicPr>
        <p:blipFill>
          <a:blip r:embed="rId5"/>
          <a:srcRect l="17500" t="7500" r="22500" b="7500"/>
          <a:stretch>
            <a:fillRect/>
          </a:stretch>
        </p:blipFill>
        <p:spPr>
          <a:xfrm>
            <a:off x="4714876" y="785795"/>
            <a:ext cx="150019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005597" y="1453367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BOTELLA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botella?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descarga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657" y="949963"/>
            <a:ext cx="2071702" cy="1688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099782" y="1489652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BANDERA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bandera?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1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depositphotos_192333508-stock-illustration-icon-cartoon-traffic-light-signals.jpg"/>
          <p:cNvPicPr>
            <a:picLocks noChangeAspect="1"/>
          </p:cNvPicPr>
          <p:nvPr/>
        </p:nvPicPr>
        <p:blipFill>
          <a:blip r:embed="rId5" cstate="print"/>
          <a:srcRect l="16602" t="4166" r="16992" b="11458"/>
          <a:stretch>
            <a:fillRect/>
          </a:stretch>
        </p:blipFill>
        <p:spPr>
          <a:xfrm>
            <a:off x="4786314" y="714356"/>
            <a:ext cx="128588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928854" y="1414065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SEMÁFORO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semáforo?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descarga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57232"/>
            <a:ext cx="1857388" cy="1684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082267" y="1422179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CELULAR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celular?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descarga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857232"/>
            <a:ext cx="178595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191613" y="1409121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CUCHARA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cuchara?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cebol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857232"/>
            <a:ext cx="2018096" cy="1722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224169" y="1381090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CEBOLLA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cebolla?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46814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0060" y="18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9154" name="AutoShape 2" descr="Resultado de imagen para tesoro anim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9156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" name="19 Imagen" descr="tespr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774624"/>
            <a:ext cx="1428736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9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433716" y="2099252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TESORO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tesoro?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ido de ganador  Efecto de son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2666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8628"/>
            <a:ext cx="5584426" cy="4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tren final.png"/>
          <p:cNvPicPr>
            <a:picLocks noChangeAspect="1"/>
          </p:cNvPicPr>
          <p:nvPr/>
        </p:nvPicPr>
        <p:blipFill>
          <a:blip r:embed="rId4"/>
          <a:srcRect t="51765"/>
          <a:stretch>
            <a:fillRect/>
          </a:stretch>
        </p:blipFill>
        <p:spPr>
          <a:xfrm>
            <a:off x="571472" y="3643314"/>
            <a:ext cx="8143932" cy="2928958"/>
          </a:xfrm>
          <a:prstGeom prst="rect">
            <a:avLst/>
          </a:prstGeom>
        </p:spPr>
      </p:pic>
      <p:pic>
        <p:nvPicPr>
          <p:cNvPr id="7" name="3 Marcador de contenido" descr="tren final.png"/>
          <p:cNvPicPr>
            <a:picLocks noChangeAspect="1"/>
          </p:cNvPicPr>
          <p:nvPr/>
        </p:nvPicPr>
        <p:blipFill>
          <a:blip r:embed="rId4"/>
          <a:srcRect l="20721" b="49412"/>
          <a:stretch>
            <a:fillRect/>
          </a:stretch>
        </p:blipFill>
        <p:spPr>
          <a:xfrm>
            <a:off x="2071670" y="357166"/>
            <a:ext cx="6286544" cy="3071834"/>
          </a:xfrm>
          <a:prstGeom prst="rect">
            <a:avLst/>
          </a:prstGeom>
        </p:spPr>
      </p:pic>
      <p:sp>
        <p:nvSpPr>
          <p:cNvPr id="14338" name="AutoShape 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0" name="AutoShape 4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4" name="AutoShape 8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Resultado de imagen para marip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17 Imagen" descr="378ef3f4a8929dd66716d382bbc346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737" y="637278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6 CuadroTexto"/>
          <p:cNvSpPr txBox="1"/>
          <p:nvPr/>
        </p:nvSpPr>
        <p:spPr>
          <a:xfrm>
            <a:off x="120907" y="874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Sílaba Final</a:t>
            </a:r>
            <a:endParaRPr lang="es-CL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9517" r="5859" b="12474"/>
          <a:stretch/>
        </p:blipFill>
        <p:spPr bwMode="auto">
          <a:xfrm>
            <a:off x="349616" y="549159"/>
            <a:ext cx="1695859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com - sonido de tren con su bocina_8wcjOrqO5tA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294" y="1830738"/>
            <a:ext cx="609600" cy="6096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433716" y="2099252"/>
            <a:ext cx="2160240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PELOTA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28336" y="2995737"/>
            <a:ext cx="3924498" cy="88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¿Cual es la sílaba final de pelota?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907</TotalTime>
  <Words>414</Words>
  <Application>Microsoft Office PowerPoint</Application>
  <PresentationFormat>Presentación en pantalla (4:3)</PresentationFormat>
  <Paragraphs>108</Paragraphs>
  <Slides>69</Slides>
  <Notes>1</Notes>
  <HiddenSlides>0</HiddenSlides>
  <MMClips>67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6" baseType="lpstr">
      <vt:lpstr>Andalus</vt:lpstr>
      <vt:lpstr>Bell MT</vt:lpstr>
      <vt:lpstr>Calibri</vt:lpstr>
      <vt:lpstr>Century Schoolbook</vt:lpstr>
      <vt:lpstr>Wingdings</vt:lpstr>
      <vt:lpstr>Wingdings 2</vt:lpstr>
      <vt:lpstr>Mirador</vt:lpstr>
      <vt:lpstr>Presentación de PowerPoint</vt:lpstr>
      <vt:lpstr>Objetivos Fonoaudiológico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Usuario-13</dc:creator>
  <cp:lastModifiedBy>KATERIN</cp:lastModifiedBy>
  <cp:revision>76</cp:revision>
  <dcterms:created xsi:type="dcterms:W3CDTF">2019-11-19T13:14:40Z</dcterms:created>
  <dcterms:modified xsi:type="dcterms:W3CDTF">2020-04-23T03:19:46Z</dcterms:modified>
</cp:coreProperties>
</file>